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6" r:id="rId1"/>
  </p:sldMasterIdLst>
  <p:sldIdLst>
    <p:sldId id="402" r:id="rId2"/>
    <p:sldId id="284" r:id="rId3"/>
    <p:sldId id="317" r:id="rId4"/>
    <p:sldId id="318" r:id="rId5"/>
    <p:sldId id="319" r:id="rId6"/>
    <p:sldId id="301" r:id="rId7"/>
    <p:sldId id="290" r:id="rId8"/>
    <p:sldId id="308" r:id="rId9"/>
    <p:sldId id="300" r:id="rId10"/>
    <p:sldId id="302" r:id="rId11"/>
    <p:sldId id="285" r:id="rId12"/>
    <p:sldId id="292" r:id="rId13"/>
    <p:sldId id="294" r:id="rId14"/>
    <p:sldId id="303" r:id="rId15"/>
    <p:sldId id="296" r:id="rId16"/>
    <p:sldId id="297" r:id="rId17"/>
    <p:sldId id="312" r:id="rId18"/>
    <p:sldId id="314" r:id="rId19"/>
    <p:sldId id="315" r:id="rId20"/>
    <p:sldId id="313" r:id="rId21"/>
    <p:sldId id="306" r:id="rId22"/>
    <p:sldId id="320" r:id="rId23"/>
    <p:sldId id="321" r:id="rId24"/>
    <p:sldId id="293" r:id="rId25"/>
    <p:sldId id="291" r:id="rId26"/>
    <p:sldId id="289" r:id="rId27"/>
    <p:sldId id="400"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57" d="100"/>
          <a:sy n="57" d="100"/>
        </p:scale>
        <p:origin x="62" y="14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pt-BR"/>
              <a:t>Clique para editar o título mestre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A1E45834-53BD-4C8F-B791-CD5378F4150E}"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D7796-F675-488F-AC46-C88938C80352}" type="slidenum">
              <a:rPr lang="en-US" smtClean="0"/>
              <a:t>‹nº›</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630870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Foto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a:t>Editar estilos de texto Mestre</a:t>
            </a:r>
          </a:p>
        </p:txBody>
      </p:sp>
      <p:sp>
        <p:nvSpPr>
          <p:cNvPr id="3" name="Date Placeholder 2"/>
          <p:cNvSpPr>
            <a:spLocks noGrp="1"/>
          </p:cNvSpPr>
          <p:nvPr>
            <p:ph type="dt" sz="half" idx="10"/>
          </p:nvPr>
        </p:nvSpPr>
        <p:spPr/>
        <p:txBody>
          <a:bodyPr/>
          <a:lstStyle/>
          <a:p>
            <a:fld id="{A1E45834-53BD-4C8F-B791-CD5378F4150E}" type="datetimeFigureOut">
              <a:rPr lang="en-US" smtClean="0"/>
              <a:t>7/20/2026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9D7796-F675-488F-AC46-C88938C80352}" type="slidenum">
              <a:rPr lang="en-US" smtClean="0"/>
              <a:t>‹nº›</a:t>
            </a:fld>
            <a:endParaRPr lang="en-US"/>
          </a:p>
        </p:txBody>
      </p:sp>
    </p:spTree>
    <p:extLst>
      <p:ext uri="{BB962C8B-B14F-4D97-AF65-F5344CB8AC3E}">
        <p14:creationId xmlns:p14="http://schemas.microsoft.com/office/powerpoint/2010/main" val="20312465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pt-BR"/>
              <a:t>Clique para editar o título mestre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1E45834-53BD-4C8F-B791-CD5378F4150E}"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D7796-F675-488F-AC46-C88938C80352}" type="slidenum">
              <a:rPr lang="en-US" smtClean="0"/>
              <a:t>‹nº›</a:t>
            </a:fld>
            <a:endParaRPr lang="en-US"/>
          </a:p>
        </p:txBody>
      </p:sp>
    </p:spTree>
    <p:extLst>
      <p:ext uri="{BB962C8B-B14F-4D97-AF65-F5344CB8AC3E}">
        <p14:creationId xmlns:p14="http://schemas.microsoft.com/office/powerpoint/2010/main" val="1487858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pt-BR"/>
              <a:t>Clique para editar o título mestre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a:t>Editar estilos de texto Mestre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1E45834-53BD-4C8F-B791-CD5378F4150E}"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D7796-F675-488F-AC46-C88938C80352}" type="slidenum">
              <a:rPr lang="en-US" smtClean="0"/>
              <a:t>‹nº›</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589347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pt-BR"/>
              <a:t>Clique para editar o título mestre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1E45834-53BD-4C8F-B791-CD5378F4150E}"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D7796-F675-488F-AC46-C88938C80352}" type="slidenum">
              <a:rPr lang="en-US" smtClean="0"/>
              <a:t>‹nº›</a:t>
            </a:fld>
            <a:endParaRPr lang="en-US"/>
          </a:p>
        </p:txBody>
      </p:sp>
    </p:spTree>
    <p:extLst>
      <p:ext uri="{BB962C8B-B14F-4D97-AF65-F5344CB8AC3E}">
        <p14:creationId xmlns:p14="http://schemas.microsoft.com/office/powerpoint/2010/main" val="29285905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itar o 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pt-BR"/>
              <a:t>Clique para editar o título mestre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pt-BR"/>
              <a:t>Editar estilos de texto Mestre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1E45834-53BD-4C8F-B791-CD5378F4150E}"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D7796-F675-488F-AC46-C88938C80352}" type="slidenum">
              <a:rPr lang="en-US" smtClean="0"/>
              <a:t>‹nº›</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8770540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pt-BR"/>
              <a:t>Clique para editar o título mestre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pt-BR"/>
              <a:t>Editar estilos de texto Mestre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1E45834-53BD-4C8F-B791-CD5378F4150E}"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D7796-F675-488F-AC46-C88938C80352}" type="slidenum">
              <a:rPr lang="en-US" smtClean="0"/>
              <a:t>‹nº›</a:t>
            </a:fld>
            <a:endParaRPr lang="en-US"/>
          </a:p>
        </p:txBody>
      </p:sp>
    </p:spTree>
    <p:extLst>
      <p:ext uri="{BB962C8B-B14F-4D97-AF65-F5344CB8AC3E}">
        <p14:creationId xmlns:p14="http://schemas.microsoft.com/office/powerpoint/2010/main" val="25018378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ncho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A1E45834-53BD-4C8F-B791-CD5378F4150E}"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D7796-F675-488F-AC46-C88938C80352}" type="slidenum">
              <a:rPr lang="en-US" smtClean="0"/>
              <a:t>‹nº›</a:t>
            </a:fld>
            <a:endParaRPr lang="en-US"/>
          </a:p>
        </p:txBody>
      </p:sp>
    </p:spTree>
    <p:extLst>
      <p:ext uri="{BB962C8B-B14F-4D97-AF65-F5344CB8AC3E}">
        <p14:creationId xmlns:p14="http://schemas.microsoft.com/office/powerpoint/2010/main" val="8657076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A1E45834-53BD-4C8F-B791-CD5378F4150E}"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D7796-F675-488F-AC46-C88938C80352}" type="slidenum">
              <a:rPr lang="en-US" smtClean="0"/>
              <a:t>‹nº›</a:t>
            </a:fld>
            <a:endParaRPr lang="en-US"/>
          </a:p>
        </p:txBody>
      </p:sp>
    </p:spTree>
    <p:extLst>
      <p:ext uri="{BB962C8B-B14F-4D97-AF65-F5344CB8AC3E}">
        <p14:creationId xmlns:p14="http://schemas.microsoft.com/office/powerpoint/2010/main" val="1003724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nchor="ct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A1E45834-53BD-4C8F-B791-CD5378F4150E}"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D7796-F675-488F-AC46-C88938C80352}" type="slidenum">
              <a:rPr lang="en-US" smtClean="0"/>
              <a:t>‹nº›</a:t>
            </a:fld>
            <a:endParaRPr lang="en-US"/>
          </a:p>
        </p:txBody>
      </p:sp>
    </p:spTree>
    <p:extLst>
      <p:ext uri="{BB962C8B-B14F-4D97-AF65-F5344CB8AC3E}">
        <p14:creationId xmlns:p14="http://schemas.microsoft.com/office/powerpoint/2010/main" val="1425304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pt-BR"/>
              <a:t>Clique para editar o título mestre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1E45834-53BD-4C8F-B791-CD5378F4150E}" type="datetimeFigureOut">
              <a:rPr lang="en-US" smtClean="0"/>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19D7796-F675-488F-AC46-C88938C80352}" type="slidenum">
              <a:rPr lang="en-US" smtClean="0"/>
              <a:t>‹nº›</a:t>
            </a:fld>
            <a:endParaRPr lang="en-US"/>
          </a:p>
        </p:txBody>
      </p:sp>
    </p:spTree>
    <p:extLst>
      <p:ext uri="{BB962C8B-B14F-4D97-AF65-F5344CB8AC3E}">
        <p14:creationId xmlns:p14="http://schemas.microsoft.com/office/powerpoint/2010/main" val="23661856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A1E45834-53BD-4C8F-B791-CD5378F4150E}" type="datetimeFigureOut">
              <a:rPr lang="en-US" smtClean="0"/>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9D7796-F675-488F-AC46-C88938C80352}" type="slidenum">
              <a:rPr lang="en-US" smtClean="0"/>
              <a:t>‹nº›</a:t>
            </a:fld>
            <a:endParaRPr lang="en-US"/>
          </a:p>
        </p:txBody>
      </p:sp>
    </p:spTree>
    <p:extLst>
      <p:ext uri="{BB962C8B-B14F-4D97-AF65-F5344CB8AC3E}">
        <p14:creationId xmlns:p14="http://schemas.microsoft.com/office/powerpoint/2010/main" val="172033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a:t>Clique para editar o título mestre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A1E45834-53BD-4C8F-B791-CD5378F4150E}" type="datetimeFigureOut">
              <a:rPr lang="en-US" smtClean="0"/>
              <a:t>7/20/2026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19D7796-F675-488F-AC46-C88938C80352}" type="slidenum">
              <a:rPr lang="en-US" smtClean="0"/>
              <a:t>‹nº›</a:t>
            </a:fld>
            <a:endParaRPr lang="en-US"/>
          </a:p>
        </p:txBody>
      </p:sp>
    </p:spTree>
    <p:extLst>
      <p:ext uri="{BB962C8B-B14F-4D97-AF65-F5344CB8AC3E}">
        <p14:creationId xmlns:p14="http://schemas.microsoft.com/office/powerpoint/2010/main" val="3968202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A1E45834-53BD-4C8F-B791-CD5378F4150E}" type="datetimeFigureOut">
              <a:rPr lang="en-US" smtClean="0"/>
              <a:t>7/20/2026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19D7796-F675-488F-AC46-C88938C80352}" type="slidenum">
              <a:rPr lang="en-US" smtClean="0"/>
              <a:t>‹nº›</a:t>
            </a:fld>
            <a:endParaRPr lang="en-US"/>
          </a:p>
        </p:txBody>
      </p:sp>
    </p:spTree>
    <p:extLst>
      <p:ext uri="{BB962C8B-B14F-4D97-AF65-F5344CB8AC3E}">
        <p14:creationId xmlns:p14="http://schemas.microsoft.com/office/powerpoint/2010/main" val="9695656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E45834-53BD-4C8F-B791-CD5378F4150E}" type="datetimeFigureOut">
              <a:rPr lang="en-US" smtClean="0"/>
              <a:t>7/20/2026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19D7796-F675-488F-AC46-C88938C80352}" type="slidenum">
              <a:rPr lang="en-US" smtClean="0"/>
              <a:t>‹nº›</a:t>
            </a:fld>
            <a:endParaRPr lang="en-US"/>
          </a:p>
        </p:txBody>
      </p:sp>
    </p:spTree>
    <p:extLst>
      <p:ext uri="{BB962C8B-B14F-4D97-AF65-F5344CB8AC3E}">
        <p14:creationId xmlns:p14="http://schemas.microsoft.com/office/powerpoint/2010/main" val="2130190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pt-BR"/>
              <a:t>Clique para editar o título mestre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5" name="Date Placeholder 4"/>
          <p:cNvSpPr>
            <a:spLocks noGrp="1"/>
          </p:cNvSpPr>
          <p:nvPr>
            <p:ph type="dt" sz="half" idx="10"/>
          </p:nvPr>
        </p:nvSpPr>
        <p:spPr/>
        <p:txBody>
          <a:bodyPr/>
          <a:lstStyle/>
          <a:p>
            <a:fld id="{A1E45834-53BD-4C8F-B791-CD5378F4150E}" type="datetimeFigureOut">
              <a:rPr lang="en-US" smtClean="0"/>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9D7796-F675-488F-AC46-C88938C80352}" type="slidenum">
              <a:rPr lang="en-US" smtClean="0"/>
              <a:t>‹nº›</a:t>
            </a:fld>
            <a:endParaRPr lang="en-US"/>
          </a:p>
        </p:txBody>
      </p:sp>
    </p:spTree>
    <p:extLst>
      <p:ext uri="{BB962C8B-B14F-4D97-AF65-F5344CB8AC3E}">
        <p14:creationId xmlns:p14="http://schemas.microsoft.com/office/powerpoint/2010/main" val="3107398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pt-BR"/>
              <a:t>Clique para editar o título mestre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5" name="Date Placeholder 4"/>
          <p:cNvSpPr>
            <a:spLocks noGrp="1"/>
          </p:cNvSpPr>
          <p:nvPr>
            <p:ph type="dt" sz="half" idx="10"/>
          </p:nvPr>
        </p:nvSpPr>
        <p:spPr/>
        <p:txBody>
          <a:bodyPr/>
          <a:lstStyle/>
          <a:p>
            <a:fld id="{A1E45834-53BD-4C8F-B791-CD5378F4150E}" type="datetimeFigureOut">
              <a:rPr lang="en-US" smtClean="0"/>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19D7796-F675-488F-AC46-C88938C80352}" type="slidenum">
              <a:rPr lang="en-US" smtClean="0"/>
              <a:t>‹nº›</a:t>
            </a:fld>
            <a:endParaRPr lang="en-US"/>
          </a:p>
        </p:txBody>
      </p:sp>
    </p:spTree>
    <p:extLst>
      <p:ext uri="{BB962C8B-B14F-4D97-AF65-F5344CB8AC3E}">
        <p14:creationId xmlns:p14="http://schemas.microsoft.com/office/powerpoint/2010/main" val="2438944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bg2">
                <a:lumMod val="40000"/>
                <a:lumOff val="60000"/>
              </a:schemeClr>
            </a:gs>
            <a:gs pos="100000">
              <a:schemeClr val="bg2">
                <a:shade val="96000"/>
                <a:hueMod val="88000"/>
                <a:satMod val="220000"/>
                <a:lumMod val="82000"/>
              </a:schemeClr>
            </a:gs>
          </a:gsLst>
          <a:lin ang="6120000" scaled="1"/>
          <a:tileRect/>
        </a:gradFill>
        <a:effectLst/>
      </p:bgPr>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A1E45834-53BD-4C8F-B791-CD5378F4150E}" type="datetimeFigureOut">
              <a:rPr lang="en-US" smtClean="0"/>
              <a:t>7/20/2026</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719D7796-F675-488F-AC46-C88938C80352}" type="slidenum">
              <a:rPr lang="en-US" smtClean="0"/>
              <a:t>‹nº›</a:t>
            </a:fld>
            <a:endParaRPr lang="en-US"/>
          </a:p>
        </p:txBody>
      </p:sp>
    </p:spTree>
    <p:extLst>
      <p:ext uri="{BB962C8B-B14F-4D97-AF65-F5344CB8AC3E}">
        <p14:creationId xmlns:p14="http://schemas.microsoft.com/office/powerpoint/2010/main" val="3920944626"/>
      </p:ext>
    </p:extLst>
  </p:cSld>
  <p:clrMap bg1="dk1" tx1="lt1" bg2="dk2" tx2="lt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38" r:id="rId12"/>
    <p:sldLayoutId id="2147483839" r:id="rId13"/>
    <p:sldLayoutId id="2147483840" r:id="rId14"/>
    <p:sldLayoutId id="2147483841" r:id="rId15"/>
    <p:sldLayoutId id="2147483842" r:id="rId16"/>
    <p:sldLayoutId id="214748384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DC80052C-01DA-20E7-6105-124ADF12B27F}"/>
              </a:ext>
            </a:extLst>
          </p:cNvPr>
          <p:cNvSpPr txBox="1"/>
          <p:nvPr/>
        </p:nvSpPr>
        <p:spPr>
          <a:xfrm>
            <a:off x="493593" y="507751"/>
            <a:ext cx="11204813" cy="5907708"/>
          </a:xfrm>
          <a:prstGeom prst="rect">
            <a:avLst/>
          </a:prstGeom>
          <a:noFill/>
        </p:spPr>
        <p:txBody>
          <a:bodyPr wrap="square" rtlCol="0">
            <a:spAutoFit/>
          </a:bodyPr>
          <a:lstStyle/>
          <a:p>
            <a:pPr algn="ctr">
              <a:lnSpc>
                <a:spcPct val="150000"/>
              </a:lnSpc>
            </a:pPr>
            <a:r>
              <a:rPr lang="pt-BR" sz="3200" b="1" dirty="0">
                <a:solidFill>
                  <a:schemeClr val="bg1"/>
                </a:solidFill>
              </a:rPr>
              <a:t>Prezado(a) expositor(a),</a:t>
            </a:r>
          </a:p>
          <a:p>
            <a:pPr algn="just">
              <a:lnSpc>
                <a:spcPct val="150000"/>
              </a:lnSpc>
            </a:pPr>
            <a:r>
              <a:rPr lang="pt-BR" sz="2400" dirty="0">
                <a:solidFill>
                  <a:schemeClr val="bg1"/>
                </a:solidFill>
              </a:rPr>
              <a:t>Este material é um apoio ao seu trabalho na divulgação da Doutrina Espírita. Recomendamos que cada tema seja aprofundado por meio do estudo das Obras Básicas da Codificação Espírita. As obras de Francisco Cândido Xavier, sob a orientação do espírito Emmanuel, oferecem valioso complemento para reflexão e enriquecimento doutrinário. Desejamos a você um estudo proveitoso e uma palestra edificante. Se este conteúdo contribuir para o fortalecimento do seu trabalho, seu propósito estará plenamente alcançado.</a:t>
            </a:r>
          </a:p>
          <a:p>
            <a:pPr algn="ctr">
              <a:lnSpc>
                <a:spcPct val="150000"/>
              </a:lnSpc>
            </a:pPr>
            <a:r>
              <a:rPr lang="pt-BR" sz="3200" b="1" dirty="0">
                <a:solidFill>
                  <a:schemeClr val="bg1"/>
                </a:solidFill>
              </a:rPr>
              <a:t>Com estima fraterna “Espiritismo Para Você.”</a:t>
            </a:r>
            <a:endParaRPr lang="pt-BR" sz="3200" dirty="0">
              <a:solidFill>
                <a:schemeClr val="bg1"/>
              </a:solidFill>
            </a:endParaRPr>
          </a:p>
        </p:txBody>
      </p:sp>
    </p:spTree>
    <p:extLst>
      <p:ext uri="{BB962C8B-B14F-4D97-AF65-F5344CB8AC3E}">
        <p14:creationId xmlns:p14="http://schemas.microsoft.com/office/powerpoint/2010/main" val="880853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aixaDeTexto 1"/>
          <p:cNvSpPr txBox="1"/>
          <p:nvPr/>
        </p:nvSpPr>
        <p:spPr>
          <a:xfrm>
            <a:off x="618977" y="633046"/>
            <a:ext cx="11127544" cy="4861524"/>
          </a:xfrm>
          <a:prstGeom prst="rect">
            <a:avLst/>
          </a:prstGeom>
          <a:noFill/>
        </p:spPr>
        <p:txBody>
          <a:bodyPr wrap="square" rtlCol="0">
            <a:spAutoFit/>
          </a:bodyPr>
          <a:lstStyle/>
          <a:p>
            <a:pPr algn="just">
              <a:lnSpc>
                <a:spcPct val="200000"/>
              </a:lnSpc>
            </a:pPr>
            <a:r>
              <a:rPr lang="pt-BR" sz="3200" b="1" dirty="0">
                <a:solidFill>
                  <a:schemeClr val="bg1"/>
                </a:solidFill>
              </a:rPr>
              <a:t>Onde se pode encontrar a prova da existência de Deus? </a:t>
            </a:r>
            <a:r>
              <a:rPr lang="pt-BR" sz="3200" dirty="0">
                <a:solidFill>
                  <a:schemeClr val="bg1"/>
                </a:solidFill>
              </a:rPr>
              <a:t>“Num axioma que aplicais às vossas ciências. Não há efeito sem causa. Procurai a causa de tudo o que não é obra do homem e a vossa razão responderá.” </a:t>
            </a:r>
          </a:p>
        </p:txBody>
      </p:sp>
      <p:sp>
        <p:nvSpPr>
          <p:cNvPr id="3" name="CaixaDeTexto 2"/>
          <p:cNvSpPr txBox="1"/>
          <p:nvPr/>
        </p:nvSpPr>
        <p:spPr>
          <a:xfrm>
            <a:off x="973154" y="5609109"/>
            <a:ext cx="9805181" cy="735779"/>
          </a:xfrm>
          <a:prstGeom prst="rect">
            <a:avLst/>
          </a:prstGeom>
          <a:noFill/>
        </p:spPr>
        <p:txBody>
          <a:bodyPr wrap="square" rtlCol="0">
            <a:spAutoFit/>
          </a:bodyPr>
          <a:lstStyle/>
          <a:p>
            <a:pPr algn="ctr">
              <a:lnSpc>
                <a:spcPct val="150000"/>
              </a:lnSpc>
            </a:pPr>
            <a:r>
              <a:rPr lang="pt-BR" sz="3200" b="1" dirty="0">
                <a:solidFill>
                  <a:schemeClr val="bg1"/>
                </a:solidFill>
              </a:rPr>
              <a:t>O Livro dos Espíritos, pergunta 4.</a:t>
            </a:r>
          </a:p>
        </p:txBody>
      </p:sp>
    </p:spTree>
    <p:extLst>
      <p:ext uri="{BB962C8B-B14F-4D97-AF65-F5344CB8AC3E}">
        <p14:creationId xmlns:p14="http://schemas.microsoft.com/office/powerpoint/2010/main" val="2435345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aixaDeTexto 4"/>
          <p:cNvSpPr txBox="1"/>
          <p:nvPr/>
        </p:nvSpPr>
        <p:spPr>
          <a:xfrm>
            <a:off x="708409" y="1780180"/>
            <a:ext cx="10750731" cy="2909130"/>
          </a:xfrm>
          <a:prstGeom prst="rect">
            <a:avLst/>
          </a:prstGeom>
          <a:noFill/>
        </p:spPr>
        <p:txBody>
          <a:bodyPr wrap="square" rtlCol="0">
            <a:spAutoFit/>
          </a:bodyPr>
          <a:lstStyle/>
          <a:p>
            <a:pPr algn="ctr">
              <a:lnSpc>
                <a:spcPct val="200000"/>
              </a:lnSpc>
            </a:pPr>
            <a:r>
              <a:rPr lang="pt-BR" sz="3200" b="1" dirty="0">
                <a:solidFill>
                  <a:schemeClr val="bg1"/>
                </a:solidFill>
              </a:rPr>
              <a:t>Pode o homem compreender a natureza íntima de Deus? </a:t>
            </a:r>
            <a:r>
              <a:rPr lang="pt-BR" sz="3200" dirty="0">
                <a:solidFill>
                  <a:schemeClr val="bg1"/>
                </a:solidFill>
              </a:rPr>
              <a:t>“Não; falta-lhe para isso o sentido.”</a:t>
            </a:r>
          </a:p>
          <a:p>
            <a:pPr algn="ctr">
              <a:lnSpc>
                <a:spcPct val="200000"/>
              </a:lnSpc>
            </a:pPr>
            <a:r>
              <a:rPr lang="pt-BR" sz="3200" b="1" dirty="0">
                <a:solidFill>
                  <a:schemeClr val="bg1"/>
                </a:solidFill>
                <a:latin typeface="Calibri" panose="020F0502020204030204" pitchFamily="34" charset="0"/>
                <a:cs typeface="Calibri" panose="020F0502020204030204" pitchFamily="34" charset="0"/>
              </a:rPr>
              <a:t>O Livro dos Espíritos, pergunta 10.</a:t>
            </a:r>
            <a:endParaRPr lang="pt-BR" sz="72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4504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2"/>
          <a:srcRect l="19907" t="33317" r="48955" b="43990"/>
          <a:stretch/>
        </p:blipFill>
        <p:spPr>
          <a:xfrm>
            <a:off x="1195753" y="1997613"/>
            <a:ext cx="9339044" cy="3826412"/>
          </a:xfrm>
          <a:prstGeom prst="rect">
            <a:avLst/>
          </a:prstGeom>
        </p:spPr>
      </p:pic>
    </p:spTree>
    <p:extLst>
      <p:ext uri="{BB962C8B-B14F-4D97-AF65-F5344CB8AC3E}">
        <p14:creationId xmlns:p14="http://schemas.microsoft.com/office/powerpoint/2010/main" val="3643663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1237957" y="984738"/>
            <a:ext cx="9664505" cy="5262979"/>
          </a:xfrm>
          <a:prstGeom prst="rect">
            <a:avLst/>
          </a:prstGeom>
          <a:noFill/>
        </p:spPr>
        <p:txBody>
          <a:bodyPr wrap="square" rtlCol="0">
            <a:spAutoFit/>
          </a:bodyPr>
          <a:lstStyle/>
          <a:p>
            <a:pPr algn="ctr">
              <a:lnSpc>
                <a:spcPct val="150000"/>
              </a:lnSpc>
            </a:pPr>
            <a:r>
              <a:rPr lang="pt-BR" sz="3200" dirty="0">
                <a:solidFill>
                  <a:schemeClr val="bg1"/>
                </a:solidFill>
              </a:rPr>
              <a:t>“Não é dado ao homem sondar a natureza íntima de Deus. Para compreender Deus, ainda nos falta </a:t>
            </a:r>
            <a:r>
              <a:rPr lang="pt-BR" sz="3200" b="1" u="sng" dirty="0">
                <a:solidFill>
                  <a:schemeClr val="bg1"/>
                </a:solidFill>
              </a:rPr>
              <a:t>o sentido</a:t>
            </a:r>
            <a:r>
              <a:rPr lang="pt-BR" sz="3200" dirty="0">
                <a:solidFill>
                  <a:schemeClr val="bg1"/>
                </a:solidFill>
              </a:rPr>
              <a:t>, que só se adquire com a </a:t>
            </a:r>
            <a:r>
              <a:rPr lang="pt-BR" sz="3200" b="1" u="sng" dirty="0">
                <a:solidFill>
                  <a:schemeClr val="bg1"/>
                </a:solidFill>
              </a:rPr>
              <a:t>completa depuração do Espírito</a:t>
            </a:r>
            <a:r>
              <a:rPr lang="pt-BR" sz="3200" dirty="0">
                <a:solidFill>
                  <a:schemeClr val="bg1"/>
                </a:solidFill>
              </a:rPr>
              <a:t>.”</a:t>
            </a:r>
          </a:p>
          <a:p>
            <a:pPr algn="ctr">
              <a:lnSpc>
                <a:spcPct val="150000"/>
              </a:lnSpc>
            </a:pPr>
            <a:endParaRPr lang="pt-BR" sz="3200" dirty="0">
              <a:solidFill>
                <a:schemeClr val="bg1"/>
              </a:solidFill>
            </a:endParaRPr>
          </a:p>
          <a:p>
            <a:pPr algn="ctr">
              <a:lnSpc>
                <a:spcPct val="150000"/>
              </a:lnSpc>
            </a:pPr>
            <a:r>
              <a:rPr lang="pt-BR" sz="3200" b="1" dirty="0">
                <a:solidFill>
                  <a:schemeClr val="bg1"/>
                </a:solidFill>
              </a:rPr>
              <a:t>A Gênese / Allan Kardec – Capítulo 2 item 8,</a:t>
            </a:r>
          </a:p>
          <a:p>
            <a:pPr algn="ctr">
              <a:lnSpc>
                <a:spcPct val="150000"/>
              </a:lnSpc>
            </a:pPr>
            <a:r>
              <a:rPr lang="pt-BR" sz="3200" b="1" dirty="0">
                <a:solidFill>
                  <a:schemeClr val="bg1"/>
                </a:solidFill>
              </a:rPr>
              <a:t> 1° Parágrafo.</a:t>
            </a:r>
          </a:p>
        </p:txBody>
      </p:sp>
    </p:spTree>
    <p:extLst>
      <p:ext uri="{BB962C8B-B14F-4D97-AF65-F5344CB8AC3E}">
        <p14:creationId xmlns:p14="http://schemas.microsoft.com/office/powerpoint/2010/main" val="3880950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590842" y="731520"/>
            <a:ext cx="10846191" cy="5262979"/>
          </a:xfrm>
          <a:prstGeom prst="rect">
            <a:avLst/>
          </a:prstGeom>
          <a:noFill/>
        </p:spPr>
        <p:txBody>
          <a:bodyPr wrap="square" rtlCol="0">
            <a:spAutoFit/>
          </a:bodyPr>
          <a:lstStyle/>
          <a:p>
            <a:pPr algn="ctr">
              <a:lnSpc>
                <a:spcPct val="150000"/>
              </a:lnSpc>
            </a:pPr>
            <a:r>
              <a:rPr lang="pt-BR" sz="3200" b="1" dirty="0">
                <a:solidFill>
                  <a:schemeClr val="bg1"/>
                </a:solidFill>
              </a:rPr>
              <a:t>Será dado um dia ao homem compreender o mistério da Divindade?</a:t>
            </a:r>
          </a:p>
          <a:p>
            <a:pPr algn="ctr">
              <a:lnSpc>
                <a:spcPct val="150000"/>
              </a:lnSpc>
            </a:pPr>
            <a:r>
              <a:rPr lang="pt-BR" sz="3200" b="1" dirty="0">
                <a:solidFill>
                  <a:schemeClr val="bg1"/>
                </a:solidFill>
              </a:rPr>
              <a:t> </a:t>
            </a:r>
            <a:r>
              <a:rPr lang="pt-BR" sz="3200" dirty="0">
                <a:solidFill>
                  <a:schemeClr val="bg1"/>
                </a:solidFill>
              </a:rPr>
              <a:t>“Quando não mais tiver o espírito obscurecido pela matéria. Quando, pela sua perfeição, se houver aproximado de Deus, ele o verá e compreenderá.”</a:t>
            </a:r>
          </a:p>
          <a:p>
            <a:pPr algn="ctr">
              <a:lnSpc>
                <a:spcPct val="150000"/>
              </a:lnSpc>
            </a:pPr>
            <a:endParaRPr lang="pt-BR" sz="3200" dirty="0">
              <a:solidFill>
                <a:schemeClr val="bg1"/>
              </a:solidFill>
            </a:endParaRPr>
          </a:p>
          <a:p>
            <a:pPr algn="ctr">
              <a:lnSpc>
                <a:spcPct val="150000"/>
              </a:lnSpc>
            </a:pPr>
            <a:r>
              <a:rPr lang="pt-BR" sz="3200" b="1" dirty="0">
                <a:solidFill>
                  <a:schemeClr val="bg1"/>
                </a:solidFill>
              </a:rPr>
              <a:t>O Livro dos Espíritos, pergunta 11.</a:t>
            </a:r>
          </a:p>
        </p:txBody>
      </p:sp>
    </p:spTree>
    <p:extLst>
      <p:ext uri="{BB962C8B-B14F-4D97-AF65-F5344CB8AC3E}">
        <p14:creationId xmlns:p14="http://schemas.microsoft.com/office/powerpoint/2010/main" val="4668082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562709" y="759655"/>
            <a:ext cx="10803986" cy="5078313"/>
          </a:xfrm>
          <a:prstGeom prst="rect">
            <a:avLst/>
          </a:prstGeom>
          <a:noFill/>
        </p:spPr>
        <p:txBody>
          <a:bodyPr wrap="square" rtlCol="0">
            <a:spAutoFit/>
          </a:bodyPr>
          <a:lstStyle/>
          <a:p>
            <a:pPr algn="ctr">
              <a:lnSpc>
                <a:spcPct val="200000"/>
              </a:lnSpc>
            </a:pPr>
            <a:r>
              <a:rPr lang="pt-BR" sz="3600" dirty="0">
                <a:solidFill>
                  <a:schemeClr val="bg1"/>
                </a:solidFill>
              </a:rPr>
              <a:t>Sem o conhecimento dos atributos de Deus, impossível seria compreender-se a obra da Criação.</a:t>
            </a:r>
          </a:p>
          <a:p>
            <a:pPr algn="ctr">
              <a:lnSpc>
                <a:spcPct val="150000"/>
              </a:lnSpc>
            </a:pPr>
            <a:r>
              <a:rPr lang="pt-BR" sz="3600" b="1" dirty="0">
                <a:solidFill>
                  <a:schemeClr val="bg1"/>
                </a:solidFill>
              </a:rPr>
              <a:t>A Gênese / Allan Kardec</a:t>
            </a:r>
          </a:p>
          <a:p>
            <a:pPr algn="ctr">
              <a:lnSpc>
                <a:spcPct val="150000"/>
              </a:lnSpc>
            </a:pPr>
            <a:r>
              <a:rPr lang="pt-BR" sz="3600" b="1" dirty="0">
                <a:solidFill>
                  <a:schemeClr val="bg1"/>
                </a:solidFill>
              </a:rPr>
              <a:t> Capítulo 2 item 8,  2° Parágrafo.</a:t>
            </a:r>
          </a:p>
        </p:txBody>
      </p:sp>
    </p:spTree>
    <p:extLst>
      <p:ext uri="{BB962C8B-B14F-4D97-AF65-F5344CB8AC3E}">
        <p14:creationId xmlns:p14="http://schemas.microsoft.com/office/powerpoint/2010/main" val="6754339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618978" y="361760"/>
            <a:ext cx="10733650" cy="584775"/>
          </a:xfrm>
          <a:prstGeom prst="rect">
            <a:avLst/>
          </a:prstGeom>
          <a:noFill/>
        </p:spPr>
        <p:txBody>
          <a:bodyPr wrap="square" rtlCol="0">
            <a:spAutoFit/>
          </a:bodyPr>
          <a:lstStyle/>
          <a:p>
            <a:pPr algn="ctr"/>
            <a:r>
              <a:rPr lang="pt-BR" sz="3200" dirty="0">
                <a:solidFill>
                  <a:schemeClr val="bg1"/>
                </a:solidFill>
              </a:rPr>
              <a:t>Quais são os atributos de Deus?</a:t>
            </a:r>
          </a:p>
        </p:txBody>
      </p:sp>
      <p:sp>
        <p:nvSpPr>
          <p:cNvPr id="3" name="CaixaDeTexto 2"/>
          <p:cNvSpPr txBox="1"/>
          <p:nvPr/>
        </p:nvSpPr>
        <p:spPr>
          <a:xfrm>
            <a:off x="618978" y="1195753"/>
            <a:ext cx="10944665" cy="3052690"/>
          </a:xfrm>
          <a:prstGeom prst="rect">
            <a:avLst/>
          </a:prstGeom>
          <a:noFill/>
        </p:spPr>
        <p:txBody>
          <a:bodyPr wrap="square" rtlCol="0">
            <a:spAutoFit/>
          </a:bodyPr>
          <a:lstStyle/>
          <a:p>
            <a:pPr algn="just">
              <a:lnSpc>
                <a:spcPct val="150000"/>
              </a:lnSpc>
            </a:pPr>
            <a:r>
              <a:rPr lang="pt-BR" sz="3200" b="1" dirty="0">
                <a:solidFill>
                  <a:schemeClr val="bg1"/>
                </a:solidFill>
              </a:rPr>
              <a:t>Deus é eterno. </a:t>
            </a:r>
            <a:r>
              <a:rPr lang="pt-BR" sz="3200" dirty="0">
                <a:solidFill>
                  <a:schemeClr val="bg1"/>
                </a:solidFill>
              </a:rPr>
              <a:t>Se tivesse tido princípio, teria saído do nada, ou, então, também teria sido criado, por um ser anterior. É assim que, de degrau em degrau, remontamos ao infinito e à eternidade.</a:t>
            </a:r>
          </a:p>
        </p:txBody>
      </p:sp>
      <p:sp>
        <p:nvSpPr>
          <p:cNvPr id="6" name="CaixaDeTexto 5"/>
          <p:cNvSpPr txBox="1"/>
          <p:nvPr/>
        </p:nvSpPr>
        <p:spPr>
          <a:xfrm>
            <a:off x="618978" y="4248443"/>
            <a:ext cx="11169748" cy="1569660"/>
          </a:xfrm>
          <a:prstGeom prst="rect">
            <a:avLst/>
          </a:prstGeom>
          <a:noFill/>
        </p:spPr>
        <p:txBody>
          <a:bodyPr wrap="square" rtlCol="0">
            <a:spAutoFit/>
          </a:bodyPr>
          <a:lstStyle/>
          <a:p>
            <a:pPr algn="just">
              <a:lnSpc>
                <a:spcPct val="150000"/>
              </a:lnSpc>
            </a:pPr>
            <a:r>
              <a:rPr lang="pt-BR" sz="3200" b="1" dirty="0">
                <a:solidFill>
                  <a:schemeClr val="bg1"/>
                </a:solidFill>
              </a:rPr>
              <a:t>É imutável. </a:t>
            </a:r>
            <a:r>
              <a:rPr lang="pt-BR" sz="3200" dirty="0">
                <a:solidFill>
                  <a:schemeClr val="bg1"/>
                </a:solidFill>
              </a:rPr>
              <a:t>Se estivesse sujeito a mudanças, as leis que regem o Universo nenhuma estabilidade teriam.</a:t>
            </a:r>
          </a:p>
        </p:txBody>
      </p:sp>
      <p:sp>
        <p:nvSpPr>
          <p:cNvPr id="7" name="CaixaDeTexto 6"/>
          <p:cNvSpPr txBox="1"/>
          <p:nvPr/>
        </p:nvSpPr>
        <p:spPr>
          <a:xfrm>
            <a:off x="618978" y="5975566"/>
            <a:ext cx="10733650" cy="584775"/>
          </a:xfrm>
          <a:prstGeom prst="rect">
            <a:avLst/>
          </a:prstGeom>
          <a:noFill/>
        </p:spPr>
        <p:txBody>
          <a:bodyPr wrap="square" rtlCol="0">
            <a:spAutoFit/>
          </a:bodyPr>
          <a:lstStyle/>
          <a:p>
            <a:pPr algn="ctr"/>
            <a:r>
              <a:rPr lang="pt-BR" sz="3200" b="1" dirty="0">
                <a:solidFill>
                  <a:schemeClr val="bg1"/>
                </a:solidFill>
              </a:rPr>
              <a:t>O Livro dos Espíritos, pergunta 13.</a:t>
            </a:r>
          </a:p>
        </p:txBody>
      </p:sp>
    </p:spTree>
    <p:extLst>
      <p:ext uri="{BB962C8B-B14F-4D97-AF65-F5344CB8AC3E}">
        <p14:creationId xmlns:p14="http://schemas.microsoft.com/office/powerpoint/2010/main" val="3285348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618978" y="361760"/>
            <a:ext cx="10733650" cy="584775"/>
          </a:xfrm>
          <a:prstGeom prst="rect">
            <a:avLst/>
          </a:prstGeom>
          <a:noFill/>
        </p:spPr>
        <p:txBody>
          <a:bodyPr wrap="square" rtlCol="0">
            <a:spAutoFit/>
          </a:bodyPr>
          <a:lstStyle/>
          <a:p>
            <a:pPr algn="ctr"/>
            <a:r>
              <a:rPr lang="pt-BR" sz="3200" dirty="0">
                <a:solidFill>
                  <a:schemeClr val="bg1"/>
                </a:solidFill>
              </a:rPr>
              <a:t>Quais são os atributos de Deus?</a:t>
            </a:r>
          </a:p>
        </p:txBody>
      </p:sp>
      <p:sp>
        <p:nvSpPr>
          <p:cNvPr id="3" name="CaixaDeTexto 2"/>
          <p:cNvSpPr txBox="1"/>
          <p:nvPr/>
        </p:nvSpPr>
        <p:spPr>
          <a:xfrm>
            <a:off x="618978" y="1195753"/>
            <a:ext cx="10944665" cy="2774542"/>
          </a:xfrm>
          <a:prstGeom prst="rect">
            <a:avLst/>
          </a:prstGeom>
          <a:noFill/>
        </p:spPr>
        <p:txBody>
          <a:bodyPr wrap="square" rtlCol="0">
            <a:spAutoFit/>
          </a:bodyPr>
          <a:lstStyle/>
          <a:p>
            <a:pPr algn="just">
              <a:lnSpc>
                <a:spcPct val="150000"/>
              </a:lnSpc>
            </a:pPr>
            <a:r>
              <a:rPr lang="pt-BR" sz="3000" b="1" dirty="0">
                <a:solidFill>
                  <a:schemeClr val="bg1"/>
                </a:solidFill>
              </a:rPr>
              <a:t>É imaterial. </a:t>
            </a:r>
            <a:r>
              <a:rPr lang="pt-BR" sz="3000" dirty="0">
                <a:solidFill>
                  <a:schemeClr val="bg1"/>
                </a:solidFill>
              </a:rPr>
              <a:t>Quer isto dizer que a sua natureza difere de tudo o que chamamos matéria. De outro modo, ele não seria imutável, porque estaria sujeito às transformações da matéria.</a:t>
            </a:r>
          </a:p>
        </p:txBody>
      </p:sp>
      <p:sp>
        <p:nvSpPr>
          <p:cNvPr id="6" name="CaixaDeTexto 5"/>
          <p:cNvSpPr txBox="1"/>
          <p:nvPr/>
        </p:nvSpPr>
        <p:spPr>
          <a:xfrm>
            <a:off x="618978" y="3970295"/>
            <a:ext cx="11169748" cy="2082045"/>
          </a:xfrm>
          <a:prstGeom prst="rect">
            <a:avLst/>
          </a:prstGeom>
          <a:noFill/>
        </p:spPr>
        <p:txBody>
          <a:bodyPr wrap="square" rtlCol="0">
            <a:spAutoFit/>
          </a:bodyPr>
          <a:lstStyle/>
          <a:p>
            <a:pPr algn="just">
              <a:lnSpc>
                <a:spcPct val="150000"/>
              </a:lnSpc>
            </a:pPr>
            <a:r>
              <a:rPr lang="pt-BR" sz="3000" b="1" dirty="0">
                <a:solidFill>
                  <a:schemeClr val="bg1"/>
                </a:solidFill>
              </a:rPr>
              <a:t>É único. </a:t>
            </a:r>
            <a:r>
              <a:rPr lang="pt-BR" sz="3000" dirty="0">
                <a:solidFill>
                  <a:schemeClr val="bg1"/>
                </a:solidFill>
              </a:rPr>
              <a:t>Se muitos Deuses houvesse, não haveria unidade de vistas, nem unidade de poder na ordenação do Universo.</a:t>
            </a:r>
          </a:p>
        </p:txBody>
      </p:sp>
      <p:sp>
        <p:nvSpPr>
          <p:cNvPr id="7" name="CaixaDeTexto 6"/>
          <p:cNvSpPr txBox="1"/>
          <p:nvPr/>
        </p:nvSpPr>
        <p:spPr>
          <a:xfrm>
            <a:off x="618978" y="5975566"/>
            <a:ext cx="10733650" cy="584775"/>
          </a:xfrm>
          <a:prstGeom prst="rect">
            <a:avLst/>
          </a:prstGeom>
          <a:noFill/>
        </p:spPr>
        <p:txBody>
          <a:bodyPr wrap="square" rtlCol="0">
            <a:spAutoFit/>
          </a:bodyPr>
          <a:lstStyle/>
          <a:p>
            <a:pPr algn="ctr"/>
            <a:r>
              <a:rPr lang="pt-BR" sz="3200" b="1" dirty="0">
                <a:solidFill>
                  <a:schemeClr val="bg1"/>
                </a:solidFill>
              </a:rPr>
              <a:t>O Livro dos Espíritos, pergunta 13.</a:t>
            </a:r>
          </a:p>
        </p:txBody>
      </p:sp>
    </p:spTree>
    <p:extLst>
      <p:ext uri="{BB962C8B-B14F-4D97-AF65-F5344CB8AC3E}">
        <p14:creationId xmlns:p14="http://schemas.microsoft.com/office/powerpoint/2010/main" val="24902623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618978" y="361760"/>
            <a:ext cx="10733650" cy="584775"/>
          </a:xfrm>
          <a:prstGeom prst="rect">
            <a:avLst/>
          </a:prstGeom>
          <a:noFill/>
        </p:spPr>
        <p:txBody>
          <a:bodyPr wrap="square" rtlCol="0">
            <a:spAutoFit/>
          </a:bodyPr>
          <a:lstStyle/>
          <a:p>
            <a:pPr algn="ctr"/>
            <a:r>
              <a:rPr lang="pt-BR" sz="3200" dirty="0">
                <a:solidFill>
                  <a:schemeClr val="bg1"/>
                </a:solidFill>
              </a:rPr>
              <a:t>Quais são os atributos de Deus?</a:t>
            </a:r>
          </a:p>
        </p:txBody>
      </p:sp>
      <p:sp>
        <p:nvSpPr>
          <p:cNvPr id="3" name="CaixaDeTexto 2"/>
          <p:cNvSpPr txBox="1"/>
          <p:nvPr/>
        </p:nvSpPr>
        <p:spPr>
          <a:xfrm>
            <a:off x="618978" y="1173856"/>
            <a:ext cx="10944665" cy="4144083"/>
          </a:xfrm>
          <a:prstGeom prst="rect">
            <a:avLst/>
          </a:prstGeom>
          <a:noFill/>
        </p:spPr>
        <p:txBody>
          <a:bodyPr wrap="square" rtlCol="0">
            <a:spAutoFit/>
          </a:bodyPr>
          <a:lstStyle/>
          <a:p>
            <a:pPr algn="just">
              <a:lnSpc>
                <a:spcPct val="150000"/>
              </a:lnSpc>
            </a:pPr>
            <a:r>
              <a:rPr lang="pt-BR" sz="3600" b="1" dirty="0">
                <a:solidFill>
                  <a:schemeClr val="bg1"/>
                </a:solidFill>
              </a:rPr>
              <a:t>É onipotente. </a:t>
            </a:r>
            <a:r>
              <a:rPr lang="pt-BR" sz="3600" dirty="0">
                <a:solidFill>
                  <a:schemeClr val="bg1"/>
                </a:solidFill>
              </a:rPr>
              <a:t>Ele o é, porque é único. Se não dispusesse do soberano poder, algo haveria mais poderoso ou tão poderoso quanto ele, que então não teria feito todas as coisas. As que não houvesse feito seriam obra de outro Deus.</a:t>
            </a:r>
          </a:p>
        </p:txBody>
      </p:sp>
      <p:sp>
        <p:nvSpPr>
          <p:cNvPr id="7" name="CaixaDeTexto 6"/>
          <p:cNvSpPr txBox="1"/>
          <p:nvPr/>
        </p:nvSpPr>
        <p:spPr>
          <a:xfrm>
            <a:off x="618978" y="5975566"/>
            <a:ext cx="10733650" cy="584775"/>
          </a:xfrm>
          <a:prstGeom prst="rect">
            <a:avLst/>
          </a:prstGeom>
          <a:noFill/>
        </p:spPr>
        <p:txBody>
          <a:bodyPr wrap="square" rtlCol="0">
            <a:spAutoFit/>
          </a:bodyPr>
          <a:lstStyle/>
          <a:p>
            <a:pPr algn="ctr"/>
            <a:r>
              <a:rPr lang="pt-BR" sz="3200" b="1" dirty="0">
                <a:solidFill>
                  <a:schemeClr val="bg1"/>
                </a:solidFill>
              </a:rPr>
              <a:t>O Livro dos Espíritos, pergunta 13.</a:t>
            </a:r>
          </a:p>
        </p:txBody>
      </p:sp>
    </p:spTree>
    <p:extLst>
      <p:ext uri="{BB962C8B-B14F-4D97-AF65-F5344CB8AC3E}">
        <p14:creationId xmlns:p14="http://schemas.microsoft.com/office/powerpoint/2010/main" val="34678177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618978" y="361760"/>
            <a:ext cx="10733650" cy="584775"/>
          </a:xfrm>
          <a:prstGeom prst="rect">
            <a:avLst/>
          </a:prstGeom>
          <a:noFill/>
        </p:spPr>
        <p:txBody>
          <a:bodyPr wrap="square" rtlCol="0">
            <a:spAutoFit/>
          </a:bodyPr>
          <a:lstStyle/>
          <a:p>
            <a:pPr algn="ctr"/>
            <a:r>
              <a:rPr lang="pt-BR" sz="3200" dirty="0">
                <a:solidFill>
                  <a:schemeClr val="bg1"/>
                </a:solidFill>
              </a:rPr>
              <a:t>Quais são os atributos de Deus?</a:t>
            </a:r>
          </a:p>
        </p:txBody>
      </p:sp>
      <p:sp>
        <p:nvSpPr>
          <p:cNvPr id="6" name="CaixaDeTexto 5"/>
          <p:cNvSpPr txBox="1"/>
          <p:nvPr/>
        </p:nvSpPr>
        <p:spPr>
          <a:xfrm>
            <a:off x="400929" y="1389009"/>
            <a:ext cx="11169748" cy="4144083"/>
          </a:xfrm>
          <a:prstGeom prst="rect">
            <a:avLst/>
          </a:prstGeom>
          <a:noFill/>
        </p:spPr>
        <p:txBody>
          <a:bodyPr wrap="square" rtlCol="0">
            <a:spAutoFit/>
          </a:bodyPr>
          <a:lstStyle/>
          <a:p>
            <a:pPr algn="just">
              <a:lnSpc>
                <a:spcPct val="150000"/>
              </a:lnSpc>
            </a:pPr>
            <a:r>
              <a:rPr lang="pt-BR" sz="3600" b="1" dirty="0">
                <a:solidFill>
                  <a:schemeClr val="bg1"/>
                </a:solidFill>
              </a:rPr>
              <a:t>É soberanamente justo e bom. </a:t>
            </a:r>
            <a:r>
              <a:rPr lang="pt-BR" sz="3600" dirty="0">
                <a:solidFill>
                  <a:schemeClr val="bg1"/>
                </a:solidFill>
              </a:rPr>
              <a:t>A sabedoria providencial das leis divinas se revela, assim nas mais pequeninas coisas, como nas maiores, e essa sabedoria não permite se duvide nem da justiça nem da bondade de Deus.</a:t>
            </a:r>
          </a:p>
        </p:txBody>
      </p:sp>
      <p:sp>
        <p:nvSpPr>
          <p:cNvPr id="7" name="CaixaDeTexto 6"/>
          <p:cNvSpPr txBox="1"/>
          <p:nvPr/>
        </p:nvSpPr>
        <p:spPr>
          <a:xfrm>
            <a:off x="618978" y="5975566"/>
            <a:ext cx="10733650" cy="584775"/>
          </a:xfrm>
          <a:prstGeom prst="rect">
            <a:avLst/>
          </a:prstGeom>
          <a:noFill/>
        </p:spPr>
        <p:txBody>
          <a:bodyPr wrap="square" rtlCol="0">
            <a:spAutoFit/>
          </a:bodyPr>
          <a:lstStyle/>
          <a:p>
            <a:pPr algn="ctr"/>
            <a:r>
              <a:rPr lang="pt-BR" sz="3200" b="1" dirty="0">
                <a:solidFill>
                  <a:schemeClr val="bg1"/>
                </a:solidFill>
              </a:rPr>
              <a:t>O Livro dos Espíritos, pergunta 13.</a:t>
            </a:r>
          </a:p>
        </p:txBody>
      </p:sp>
    </p:spTree>
    <p:extLst>
      <p:ext uri="{BB962C8B-B14F-4D97-AF65-F5344CB8AC3E}">
        <p14:creationId xmlns:p14="http://schemas.microsoft.com/office/powerpoint/2010/main" val="1742873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14E933-58DE-4F4C-990D-486ABBE0A439}"/>
              </a:ext>
            </a:extLst>
          </p:cNvPr>
          <p:cNvSpPr>
            <a:spLocks noGrp="1"/>
          </p:cNvSpPr>
          <p:nvPr>
            <p:ph type="ctrTitle"/>
          </p:nvPr>
        </p:nvSpPr>
        <p:spPr>
          <a:xfrm>
            <a:off x="1590399" y="103796"/>
            <a:ext cx="8439118" cy="1033857"/>
          </a:xfrm>
        </p:spPr>
        <p:txBody>
          <a:bodyPr anchor="t">
            <a:noAutofit/>
          </a:bodyPr>
          <a:lstStyle/>
          <a:p>
            <a:pPr algn="ctr">
              <a:lnSpc>
                <a:spcPct val="150000"/>
              </a:lnSpc>
            </a:pPr>
            <a:r>
              <a:rPr lang="pt-BR" sz="5400" b="1" dirty="0">
                <a:solidFill>
                  <a:schemeClr val="bg1"/>
                </a:solidFill>
                <a:latin typeface="+mn-lt"/>
              </a:rPr>
              <a:t>D E U S </a:t>
            </a:r>
          </a:p>
        </p:txBody>
      </p:sp>
      <p:pic>
        <p:nvPicPr>
          <p:cNvPr id="4" name="Imagem 3"/>
          <p:cNvPicPr>
            <a:picLocks noChangeAspect="1"/>
          </p:cNvPicPr>
          <p:nvPr/>
        </p:nvPicPr>
        <p:blipFill rotWithShape="1">
          <a:blip r:embed="rId2"/>
          <a:srcRect l="66506" t="27740" r="5598" b="37644"/>
          <a:stretch/>
        </p:blipFill>
        <p:spPr>
          <a:xfrm>
            <a:off x="2793814" y="1261350"/>
            <a:ext cx="6213930" cy="4335300"/>
          </a:xfrm>
          <a:prstGeom prst="rect">
            <a:avLst/>
          </a:prstGeom>
        </p:spPr>
      </p:pic>
      <p:sp>
        <p:nvSpPr>
          <p:cNvPr id="3" name="CaixaDeTexto 2">
            <a:extLst>
              <a:ext uri="{FF2B5EF4-FFF2-40B4-BE49-F238E27FC236}">
                <a16:creationId xmlns:a16="http://schemas.microsoft.com/office/drawing/2014/main" id="{52D33F25-9E25-5E4A-AB7B-4576F6DCE08B}"/>
              </a:ext>
            </a:extLst>
          </p:cNvPr>
          <p:cNvSpPr txBox="1"/>
          <p:nvPr/>
        </p:nvSpPr>
        <p:spPr>
          <a:xfrm>
            <a:off x="3697940" y="6034768"/>
            <a:ext cx="8335217" cy="400110"/>
          </a:xfrm>
          <a:prstGeom prst="rect">
            <a:avLst/>
          </a:prstGeom>
          <a:noFill/>
        </p:spPr>
        <p:txBody>
          <a:bodyPr wrap="square" rtlCol="0">
            <a:spAutoFit/>
          </a:bodyPr>
          <a:lstStyle/>
          <a:p>
            <a:pPr algn="ctr"/>
            <a:r>
              <a:rPr lang="pt-BR" sz="2000" b="1" dirty="0">
                <a:solidFill>
                  <a:schemeClr val="bg1"/>
                </a:solidFill>
              </a:rPr>
              <a:t>Se preferir coloque seu nome aqui com data de apresentação</a:t>
            </a:r>
          </a:p>
        </p:txBody>
      </p:sp>
    </p:spTree>
    <p:extLst>
      <p:ext uri="{BB962C8B-B14F-4D97-AF65-F5344CB8AC3E}">
        <p14:creationId xmlns:p14="http://schemas.microsoft.com/office/powerpoint/2010/main" val="20775567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668215" y="325588"/>
            <a:ext cx="10733650" cy="584775"/>
          </a:xfrm>
          <a:prstGeom prst="rect">
            <a:avLst/>
          </a:prstGeom>
          <a:noFill/>
        </p:spPr>
        <p:txBody>
          <a:bodyPr wrap="square" rtlCol="0">
            <a:spAutoFit/>
          </a:bodyPr>
          <a:lstStyle/>
          <a:p>
            <a:pPr algn="ctr"/>
            <a:r>
              <a:rPr lang="pt-BR" sz="3200" b="1" dirty="0">
                <a:solidFill>
                  <a:schemeClr val="bg1"/>
                </a:solidFill>
              </a:rPr>
              <a:t>Em resumo,</a:t>
            </a:r>
            <a:endParaRPr lang="pt-BR" sz="3200" dirty="0">
              <a:solidFill>
                <a:schemeClr val="bg1"/>
              </a:solidFill>
            </a:endParaRPr>
          </a:p>
        </p:txBody>
      </p:sp>
      <p:sp>
        <p:nvSpPr>
          <p:cNvPr id="6" name="CaixaDeTexto 5"/>
          <p:cNvSpPr txBox="1"/>
          <p:nvPr/>
        </p:nvSpPr>
        <p:spPr>
          <a:xfrm>
            <a:off x="668215" y="1247991"/>
            <a:ext cx="11169748" cy="5262979"/>
          </a:xfrm>
          <a:prstGeom prst="rect">
            <a:avLst/>
          </a:prstGeom>
          <a:noFill/>
        </p:spPr>
        <p:txBody>
          <a:bodyPr wrap="square" rtlCol="0">
            <a:spAutoFit/>
          </a:bodyPr>
          <a:lstStyle/>
          <a:p>
            <a:pPr algn="just">
              <a:lnSpc>
                <a:spcPct val="150000"/>
              </a:lnSpc>
            </a:pPr>
            <a:r>
              <a:rPr lang="pt-BR" sz="3200" dirty="0">
                <a:solidFill>
                  <a:schemeClr val="bg1"/>
                </a:solidFill>
              </a:rPr>
              <a:t>“Deus não pode ser Deus, senão sob a condição de que nenhum outro o ultrapasse, porquanto o ser que o excedesse no que quer que fosse, ainda que apenas na grossura de um cabelo, é que seria o verdadeiro Deus. Para que tal não se dê, indispensável se torna que Ele seja infinito em tudo.”</a:t>
            </a:r>
          </a:p>
          <a:p>
            <a:pPr algn="ctr">
              <a:lnSpc>
                <a:spcPct val="150000"/>
              </a:lnSpc>
            </a:pPr>
            <a:r>
              <a:rPr lang="pt-BR" sz="3200" b="1" dirty="0">
                <a:solidFill>
                  <a:schemeClr val="bg1"/>
                </a:solidFill>
              </a:rPr>
              <a:t>A Gênese / Allan Kardec /  Capítulo 2 item 18.</a:t>
            </a:r>
          </a:p>
        </p:txBody>
      </p:sp>
    </p:spTree>
    <p:extLst>
      <p:ext uri="{BB962C8B-B14F-4D97-AF65-F5344CB8AC3E}">
        <p14:creationId xmlns:p14="http://schemas.microsoft.com/office/powerpoint/2010/main" val="28752847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928468" y="590843"/>
            <a:ext cx="10677378" cy="5632311"/>
          </a:xfrm>
          <a:prstGeom prst="rect">
            <a:avLst/>
          </a:prstGeom>
          <a:noFill/>
        </p:spPr>
        <p:txBody>
          <a:bodyPr wrap="square" rtlCol="0">
            <a:spAutoFit/>
          </a:bodyPr>
          <a:lstStyle/>
          <a:p>
            <a:pPr algn="ctr">
              <a:lnSpc>
                <a:spcPct val="200000"/>
              </a:lnSpc>
            </a:pPr>
            <a:r>
              <a:rPr lang="pt-BR" sz="3600" b="1" dirty="0">
                <a:solidFill>
                  <a:schemeClr val="bg1"/>
                </a:solidFill>
              </a:rPr>
              <a:t>É dado ao homem conhecer o princípio das coisas? </a:t>
            </a:r>
            <a:r>
              <a:rPr lang="pt-BR" sz="3600" dirty="0">
                <a:solidFill>
                  <a:schemeClr val="bg1"/>
                </a:solidFill>
              </a:rPr>
              <a:t>“Não, Deus não permite que ao homem tudo seja revelado neste mundo.”</a:t>
            </a:r>
          </a:p>
          <a:p>
            <a:pPr algn="ctr">
              <a:lnSpc>
                <a:spcPct val="200000"/>
              </a:lnSpc>
            </a:pPr>
            <a:endParaRPr lang="pt-BR" sz="3600" dirty="0">
              <a:solidFill>
                <a:schemeClr val="bg1"/>
              </a:solidFill>
            </a:endParaRPr>
          </a:p>
          <a:p>
            <a:pPr algn="ctr">
              <a:lnSpc>
                <a:spcPct val="200000"/>
              </a:lnSpc>
            </a:pPr>
            <a:r>
              <a:rPr lang="pt-BR" sz="3600" b="1" dirty="0">
                <a:solidFill>
                  <a:schemeClr val="bg1"/>
                </a:solidFill>
              </a:rPr>
              <a:t>O Livro dos Espíritos, pergunta 17.</a:t>
            </a:r>
          </a:p>
        </p:txBody>
      </p:sp>
    </p:spTree>
    <p:extLst>
      <p:ext uri="{BB962C8B-B14F-4D97-AF65-F5344CB8AC3E}">
        <p14:creationId xmlns:p14="http://schemas.microsoft.com/office/powerpoint/2010/main" val="17464354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901574" y="685588"/>
            <a:ext cx="10677378" cy="5486823"/>
          </a:xfrm>
          <a:prstGeom prst="rect">
            <a:avLst/>
          </a:prstGeom>
          <a:noFill/>
        </p:spPr>
        <p:txBody>
          <a:bodyPr wrap="square" rtlCol="0">
            <a:spAutoFit/>
          </a:bodyPr>
          <a:lstStyle/>
          <a:p>
            <a:pPr algn="ctr">
              <a:lnSpc>
                <a:spcPct val="200000"/>
              </a:lnSpc>
            </a:pPr>
            <a:r>
              <a:rPr lang="pt-BR" sz="3000" b="1" dirty="0">
                <a:solidFill>
                  <a:schemeClr val="bg1"/>
                </a:solidFill>
              </a:rPr>
              <a:t>Penetrará o homem um dia o mistério das coisas que lhe estão ocultas? </a:t>
            </a:r>
            <a:r>
              <a:rPr lang="pt-BR" sz="3000" dirty="0">
                <a:solidFill>
                  <a:schemeClr val="bg1"/>
                </a:solidFill>
              </a:rPr>
              <a:t>“O véu se levanta a seus olhos, à medida que ele se depura; mas, para compreender certas coisas, são-lhe precisas faculdades que ainda não possui.”</a:t>
            </a:r>
          </a:p>
          <a:p>
            <a:pPr algn="ctr">
              <a:lnSpc>
                <a:spcPct val="200000"/>
              </a:lnSpc>
            </a:pPr>
            <a:r>
              <a:rPr lang="pt-BR" sz="3000" b="1" dirty="0">
                <a:solidFill>
                  <a:schemeClr val="bg1"/>
                </a:solidFill>
              </a:rPr>
              <a:t>O Livro dos Espíritos, pergunta 18.</a:t>
            </a:r>
          </a:p>
        </p:txBody>
      </p:sp>
    </p:spTree>
    <p:extLst>
      <p:ext uri="{BB962C8B-B14F-4D97-AF65-F5344CB8AC3E}">
        <p14:creationId xmlns:p14="http://schemas.microsoft.com/office/powerpoint/2010/main" val="9425704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928468" y="590843"/>
            <a:ext cx="10677378" cy="6001643"/>
          </a:xfrm>
          <a:prstGeom prst="rect">
            <a:avLst/>
          </a:prstGeom>
          <a:noFill/>
        </p:spPr>
        <p:txBody>
          <a:bodyPr wrap="square" rtlCol="0">
            <a:spAutoFit/>
          </a:bodyPr>
          <a:lstStyle/>
          <a:p>
            <a:pPr algn="ctr">
              <a:lnSpc>
                <a:spcPct val="200000"/>
              </a:lnSpc>
            </a:pPr>
            <a:r>
              <a:rPr lang="pt-BR" sz="3200" b="1" dirty="0">
                <a:solidFill>
                  <a:schemeClr val="bg1"/>
                </a:solidFill>
              </a:rPr>
              <a:t>Não pode o homem, pelas investigações científicas, penetrar alguns dos segredos da Natureza? </a:t>
            </a:r>
            <a:r>
              <a:rPr lang="pt-BR" sz="3200" dirty="0">
                <a:solidFill>
                  <a:schemeClr val="bg1"/>
                </a:solidFill>
              </a:rPr>
              <a:t>“A Ciência lhe foi dada para seu adiantamento em todas as coisas; ele, porém, não pode ultrapassar os limites que Deus estabeleceu.” </a:t>
            </a:r>
          </a:p>
          <a:p>
            <a:pPr algn="ctr">
              <a:lnSpc>
                <a:spcPct val="200000"/>
              </a:lnSpc>
            </a:pPr>
            <a:r>
              <a:rPr lang="pt-BR" sz="3200" b="1" dirty="0">
                <a:solidFill>
                  <a:schemeClr val="bg1"/>
                </a:solidFill>
              </a:rPr>
              <a:t>O Livro dos Espíritos, pergunta 19.</a:t>
            </a:r>
          </a:p>
        </p:txBody>
      </p:sp>
    </p:spTree>
    <p:extLst>
      <p:ext uri="{BB962C8B-B14F-4D97-AF65-F5344CB8AC3E}">
        <p14:creationId xmlns:p14="http://schemas.microsoft.com/office/powerpoint/2010/main" val="7839061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764344" y="920621"/>
            <a:ext cx="10663311" cy="5016758"/>
          </a:xfrm>
          <a:prstGeom prst="rect">
            <a:avLst/>
          </a:prstGeom>
          <a:noFill/>
        </p:spPr>
        <p:txBody>
          <a:bodyPr wrap="square" rtlCol="0">
            <a:spAutoFit/>
          </a:bodyPr>
          <a:lstStyle/>
          <a:p>
            <a:pPr algn="ctr">
              <a:lnSpc>
                <a:spcPct val="200000"/>
              </a:lnSpc>
            </a:pPr>
            <a:r>
              <a:rPr lang="pt-BR" sz="3200" b="1" dirty="0">
                <a:solidFill>
                  <a:schemeClr val="bg1"/>
                </a:solidFill>
              </a:rPr>
              <a:t>Que se deve entender por infinito?</a:t>
            </a:r>
          </a:p>
          <a:p>
            <a:pPr algn="ctr">
              <a:lnSpc>
                <a:spcPct val="200000"/>
              </a:lnSpc>
            </a:pPr>
            <a:r>
              <a:rPr lang="pt-BR" sz="3200" b="1" dirty="0">
                <a:solidFill>
                  <a:schemeClr val="bg1"/>
                </a:solidFill>
              </a:rPr>
              <a:t> </a:t>
            </a:r>
            <a:r>
              <a:rPr lang="pt-BR" sz="3200" dirty="0">
                <a:solidFill>
                  <a:schemeClr val="bg1"/>
                </a:solidFill>
              </a:rPr>
              <a:t>“O que não tem começo nem fim: o desconhecido;</a:t>
            </a:r>
          </a:p>
          <a:p>
            <a:pPr algn="ctr">
              <a:lnSpc>
                <a:spcPct val="200000"/>
              </a:lnSpc>
            </a:pPr>
            <a:r>
              <a:rPr lang="pt-BR" sz="3200" dirty="0">
                <a:solidFill>
                  <a:schemeClr val="bg1"/>
                </a:solidFill>
              </a:rPr>
              <a:t> tudo o que é desconhecido é infinito.”</a:t>
            </a:r>
          </a:p>
          <a:p>
            <a:pPr algn="ctr">
              <a:lnSpc>
                <a:spcPct val="200000"/>
              </a:lnSpc>
            </a:pPr>
            <a:r>
              <a:rPr lang="pt-BR" sz="3200" b="1" dirty="0">
                <a:solidFill>
                  <a:schemeClr val="bg1"/>
                </a:solidFill>
              </a:rPr>
              <a:t>O Livro dos Espíritos, pergunta 2.</a:t>
            </a:r>
          </a:p>
        </p:txBody>
      </p:sp>
    </p:spTree>
    <p:extLst>
      <p:ext uri="{BB962C8B-B14F-4D97-AF65-F5344CB8AC3E}">
        <p14:creationId xmlns:p14="http://schemas.microsoft.com/office/powerpoint/2010/main" val="27991092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aixaDeTexto 4"/>
          <p:cNvSpPr txBox="1"/>
          <p:nvPr/>
        </p:nvSpPr>
        <p:spPr>
          <a:xfrm>
            <a:off x="595868" y="514088"/>
            <a:ext cx="10750731" cy="4878900"/>
          </a:xfrm>
          <a:prstGeom prst="rect">
            <a:avLst/>
          </a:prstGeom>
          <a:noFill/>
        </p:spPr>
        <p:txBody>
          <a:bodyPr wrap="square" rtlCol="0">
            <a:spAutoFit/>
          </a:bodyPr>
          <a:lstStyle/>
          <a:p>
            <a:pPr algn="ctr">
              <a:lnSpc>
                <a:spcPct val="200000"/>
              </a:lnSpc>
            </a:pPr>
            <a:r>
              <a:rPr lang="pt-BR" sz="3200" dirty="0">
                <a:solidFill>
                  <a:schemeClr val="bg1"/>
                </a:solidFill>
              </a:rPr>
              <a:t>Sendo Deus a causa primária de todas as coisas, a origem de tudo o que existe, a base sobre que repousa o edifício da Criação, é também o ponto que importa consideremos antes de tudo. </a:t>
            </a:r>
          </a:p>
          <a:p>
            <a:pPr algn="ctr">
              <a:lnSpc>
                <a:spcPct val="200000"/>
              </a:lnSpc>
            </a:pPr>
            <a:r>
              <a:rPr lang="pt-BR" sz="3200" b="1" dirty="0">
                <a:solidFill>
                  <a:schemeClr val="bg1"/>
                </a:solidFill>
                <a:latin typeface="Calibri" panose="020F0502020204030204" pitchFamily="34" charset="0"/>
                <a:cs typeface="Calibri" panose="020F0502020204030204" pitchFamily="34" charset="0"/>
              </a:rPr>
              <a:t>Livro: A Gênese, </a:t>
            </a:r>
            <a:endParaRPr lang="pt-BR" sz="72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13642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aixaDeTexto 4"/>
          <p:cNvSpPr txBox="1"/>
          <p:nvPr/>
        </p:nvSpPr>
        <p:spPr>
          <a:xfrm>
            <a:off x="365761" y="457817"/>
            <a:ext cx="11394830" cy="2094804"/>
          </a:xfrm>
          <a:prstGeom prst="rect">
            <a:avLst/>
          </a:prstGeom>
          <a:noFill/>
        </p:spPr>
        <p:txBody>
          <a:bodyPr wrap="square" rtlCol="0">
            <a:spAutoFit/>
          </a:bodyPr>
          <a:lstStyle/>
          <a:p>
            <a:pPr algn="just">
              <a:lnSpc>
                <a:spcPct val="150000"/>
              </a:lnSpc>
            </a:pPr>
            <a:r>
              <a:rPr lang="pt-BR" sz="3000" b="1" dirty="0">
                <a:solidFill>
                  <a:schemeClr val="bg1"/>
                </a:solidFill>
              </a:rPr>
              <a:t>Que se deve entender por infinito? </a:t>
            </a:r>
            <a:r>
              <a:rPr lang="pt-BR" sz="3000" dirty="0">
                <a:solidFill>
                  <a:schemeClr val="bg1"/>
                </a:solidFill>
              </a:rPr>
              <a:t>“O que não tem começo nem fim: o desconhecido; tudo o que é desconhecido é infinito.”  O Livro dos Espíritos, pergunta 2.</a:t>
            </a:r>
            <a:endParaRPr lang="pt-BR" sz="3000" dirty="0">
              <a:solidFill>
                <a:schemeClr val="bg1"/>
              </a:solidFill>
              <a:latin typeface="Calibri" panose="020F0502020204030204" pitchFamily="34" charset="0"/>
              <a:cs typeface="Calibri" panose="020F0502020204030204" pitchFamily="34" charset="0"/>
            </a:endParaRPr>
          </a:p>
        </p:txBody>
      </p:sp>
      <p:sp>
        <p:nvSpPr>
          <p:cNvPr id="3" name="CaixaDeTexto 2"/>
          <p:cNvSpPr txBox="1"/>
          <p:nvPr/>
        </p:nvSpPr>
        <p:spPr>
          <a:xfrm>
            <a:off x="365761" y="3225360"/>
            <a:ext cx="11394830" cy="2787301"/>
          </a:xfrm>
          <a:prstGeom prst="rect">
            <a:avLst/>
          </a:prstGeom>
          <a:noFill/>
        </p:spPr>
        <p:txBody>
          <a:bodyPr wrap="square" rtlCol="0">
            <a:spAutoFit/>
          </a:bodyPr>
          <a:lstStyle/>
          <a:p>
            <a:pPr algn="just">
              <a:lnSpc>
                <a:spcPct val="150000"/>
              </a:lnSpc>
            </a:pPr>
            <a:r>
              <a:rPr lang="pt-BR" sz="3000" b="1" dirty="0">
                <a:solidFill>
                  <a:schemeClr val="bg1"/>
                </a:solidFill>
              </a:rPr>
              <a:t>Poder-se-ia dizer que Deus é o infinito? </a:t>
            </a:r>
            <a:r>
              <a:rPr lang="pt-BR" sz="3000" dirty="0">
                <a:solidFill>
                  <a:schemeClr val="bg1"/>
                </a:solidFill>
              </a:rPr>
              <a:t>“Definição incompleta. Pobreza da linguagem humana, insuficiente para definir o que está acima da linguagem dos homens.” </a:t>
            </a:r>
            <a:r>
              <a:rPr lang="pt-BR" sz="3000" b="1" dirty="0">
                <a:solidFill>
                  <a:schemeClr val="bg1"/>
                </a:solidFill>
              </a:rPr>
              <a:t>O Livro dos Espíritos, pergunta 2 e 3.</a:t>
            </a:r>
            <a:endParaRPr lang="pt-BR" sz="30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164634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91981D69-163B-8A05-97A2-30F3FC156E9E}"/>
              </a:ext>
            </a:extLst>
          </p:cNvPr>
          <p:cNvSpPr txBox="1"/>
          <p:nvPr/>
        </p:nvSpPr>
        <p:spPr>
          <a:xfrm>
            <a:off x="3218003" y="6019190"/>
            <a:ext cx="4865614" cy="461665"/>
          </a:xfrm>
          <a:prstGeom prst="rect">
            <a:avLst/>
          </a:prstGeom>
          <a:noFill/>
        </p:spPr>
        <p:txBody>
          <a:bodyPr wrap="square" rtlCol="0">
            <a:spAutoFit/>
          </a:bodyPr>
          <a:lstStyle/>
          <a:p>
            <a:pPr algn="ctr"/>
            <a:r>
              <a:rPr lang="pt-BR" sz="2400" b="1" dirty="0">
                <a:solidFill>
                  <a:schemeClr val="bg1"/>
                </a:solidFill>
              </a:rPr>
              <a:t>MUITA PAZ!!!</a:t>
            </a:r>
          </a:p>
        </p:txBody>
      </p:sp>
      <p:sp>
        <p:nvSpPr>
          <p:cNvPr id="5" name="CaixaDeTexto 4">
            <a:extLst>
              <a:ext uri="{FF2B5EF4-FFF2-40B4-BE49-F238E27FC236}">
                <a16:creationId xmlns:a16="http://schemas.microsoft.com/office/drawing/2014/main" id="{9DBF65D0-F2FA-8D25-B24E-7D1A04740C23}"/>
              </a:ext>
            </a:extLst>
          </p:cNvPr>
          <p:cNvSpPr txBox="1"/>
          <p:nvPr/>
        </p:nvSpPr>
        <p:spPr>
          <a:xfrm>
            <a:off x="7301754" y="5649858"/>
            <a:ext cx="2581835" cy="369332"/>
          </a:xfrm>
          <a:prstGeom prst="rect">
            <a:avLst/>
          </a:prstGeom>
          <a:noFill/>
        </p:spPr>
        <p:txBody>
          <a:bodyPr wrap="square" rtlCol="0">
            <a:spAutoFit/>
          </a:bodyPr>
          <a:lstStyle/>
          <a:p>
            <a:r>
              <a:rPr lang="pt-BR" b="1" dirty="0">
                <a:solidFill>
                  <a:schemeClr val="bg1"/>
                </a:solidFill>
              </a:rPr>
              <a:t>Imagem da internet</a:t>
            </a:r>
          </a:p>
        </p:txBody>
      </p:sp>
      <p:pic>
        <p:nvPicPr>
          <p:cNvPr id="1028" name="Picture 4" descr="Jesus Cristo: conheça a história completa do salvador">
            <a:extLst>
              <a:ext uri="{FF2B5EF4-FFF2-40B4-BE49-F238E27FC236}">
                <a16:creationId xmlns:a16="http://schemas.microsoft.com/office/drawing/2014/main" id="{5795B40A-05C5-4E4F-F79E-8E381877EA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3333" y="287242"/>
            <a:ext cx="7943063" cy="52880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90001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928468" y="970670"/>
            <a:ext cx="10663311" cy="4985980"/>
          </a:xfrm>
          <a:prstGeom prst="rect">
            <a:avLst/>
          </a:prstGeom>
          <a:noFill/>
        </p:spPr>
        <p:txBody>
          <a:bodyPr wrap="square" rtlCol="0">
            <a:spAutoFit/>
          </a:bodyPr>
          <a:lstStyle/>
          <a:p>
            <a:pPr algn="ctr">
              <a:lnSpc>
                <a:spcPct val="150000"/>
              </a:lnSpc>
            </a:pPr>
            <a:r>
              <a:rPr lang="pt-BR" sz="3600" dirty="0">
                <a:solidFill>
                  <a:schemeClr val="bg1"/>
                </a:solidFill>
              </a:rPr>
              <a:t>“Um dos aspectos mais significativos da revelação do Cristo em seu Evangelho é o de apresentar </a:t>
            </a:r>
          </a:p>
          <a:p>
            <a:pPr algn="ctr">
              <a:lnSpc>
                <a:spcPct val="150000"/>
              </a:lnSpc>
            </a:pPr>
            <a:r>
              <a:rPr lang="pt-BR" sz="3600" dirty="0">
                <a:solidFill>
                  <a:schemeClr val="bg1"/>
                </a:solidFill>
              </a:rPr>
              <a:t>Deus na feição de PAI.”</a:t>
            </a:r>
          </a:p>
          <a:p>
            <a:pPr algn="ctr">
              <a:lnSpc>
                <a:spcPct val="150000"/>
              </a:lnSpc>
            </a:pPr>
            <a:r>
              <a:rPr lang="pt-BR" sz="3200" dirty="0">
                <a:solidFill>
                  <a:schemeClr val="bg1"/>
                </a:solidFill>
              </a:rPr>
              <a:t> PEPA 1.1</a:t>
            </a:r>
          </a:p>
          <a:p>
            <a:pPr algn="ctr">
              <a:lnSpc>
                <a:spcPct val="150000"/>
              </a:lnSpc>
            </a:pPr>
            <a:endParaRPr lang="pt-BR" sz="3200" dirty="0">
              <a:solidFill>
                <a:schemeClr val="bg1"/>
              </a:solidFill>
            </a:endParaRPr>
          </a:p>
          <a:p>
            <a:pPr algn="ctr">
              <a:lnSpc>
                <a:spcPct val="150000"/>
              </a:lnSpc>
            </a:pPr>
            <a:r>
              <a:rPr lang="pt-BR" sz="4000" dirty="0">
                <a:solidFill>
                  <a:schemeClr val="bg1"/>
                </a:solidFill>
              </a:rPr>
              <a:t>“Pai Nosso, que estás no céus,...” Mateus, 6:9.</a:t>
            </a:r>
          </a:p>
        </p:txBody>
      </p:sp>
    </p:spTree>
    <p:extLst>
      <p:ext uri="{BB962C8B-B14F-4D97-AF65-F5344CB8AC3E}">
        <p14:creationId xmlns:p14="http://schemas.microsoft.com/office/powerpoint/2010/main" val="34974395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562709" y="633046"/>
            <a:ext cx="11113476" cy="5262979"/>
          </a:xfrm>
          <a:prstGeom prst="rect">
            <a:avLst/>
          </a:prstGeom>
          <a:noFill/>
        </p:spPr>
        <p:txBody>
          <a:bodyPr wrap="square" rtlCol="0">
            <a:spAutoFit/>
          </a:bodyPr>
          <a:lstStyle/>
          <a:p>
            <a:pPr algn="just">
              <a:lnSpc>
                <a:spcPct val="150000"/>
              </a:lnSpc>
            </a:pPr>
            <a:r>
              <a:rPr lang="pt-BR" sz="3200" b="1" dirty="0">
                <a:solidFill>
                  <a:schemeClr val="bg1"/>
                </a:solidFill>
              </a:rPr>
              <a:t>Que dedução se pode tirar do sentimento instintivo, que todos os homens trazem em si, da existência de Deus? </a:t>
            </a:r>
            <a:r>
              <a:rPr lang="pt-BR" sz="3200" dirty="0">
                <a:solidFill>
                  <a:schemeClr val="bg1"/>
                </a:solidFill>
              </a:rPr>
              <a:t>“A de que Deus existe; pois, donde lhes viria esse sentimento, se não tivesse uma base? É ainda uma conseqüência do princípio — não há efeito sem causa.”</a:t>
            </a:r>
          </a:p>
          <a:p>
            <a:pPr algn="just">
              <a:lnSpc>
                <a:spcPct val="150000"/>
              </a:lnSpc>
            </a:pPr>
            <a:endParaRPr lang="pt-BR" sz="3200" dirty="0">
              <a:solidFill>
                <a:schemeClr val="bg1"/>
              </a:solidFill>
            </a:endParaRPr>
          </a:p>
          <a:p>
            <a:pPr algn="ctr">
              <a:lnSpc>
                <a:spcPct val="150000"/>
              </a:lnSpc>
            </a:pPr>
            <a:r>
              <a:rPr lang="pt-BR" sz="3200" dirty="0">
                <a:solidFill>
                  <a:schemeClr val="bg1"/>
                </a:solidFill>
              </a:rPr>
              <a:t>O Livro dos Espíritos, pergunta 5.</a:t>
            </a:r>
          </a:p>
        </p:txBody>
      </p:sp>
    </p:spTree>
    <p:extLst>
      <p:ext uri="{BB962C8B-B14F-4D97-AF65-F5344CB8AC3E}">
        <p14:creationId xmlns:p14="http://schemas.microsoft.com/office/powerpoint/2010/main" val="2832145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534574" y="1294228"/>
            <a:ext cx="11113476" cy="4524315"/>
          </a:xfrm>
          <a:prstGeom prst="rect">
            <a:avLst/>
          </a:prstGeom>
          <a:noFill/>
        </p:spPr>
        <p:txBody>
          <a:bodyPr wrap="square" rtlCol="0">
            <a:spAutoFit/>
          </a:bodyPr>
          <a:lstStyle/>
          <a:p>
            <a:pPr algn="just">
              <a:lnSpc>
                <a:spcPct val="150000"/>
              </a:lnSpc>
            </a:pPr>
            <a:r>
              <a:rPr lang="pt-BR" sz="3200" b="1" dirty="0">
                <a:solidFill>
                  <a:schemeClr val="bg1"/>
                </a:solidFill>
              </a:rPr>
              <a:t>O sentimento íntimo que temos da existência de Deus não poderia ser fruto da educação, resultado de idéias adquiridas? </a:t>
            </a:r>
            <a:r>
              <a:rPr lang="pt-BR" sz="3200" dirty="0">
                <a:solidFill>
                  <a:schemeClr val="bg1"/>
                </a:solidFill>
              </a:rPr>
              <a:t>“Se assim fosse, por que existiria nos vossos selvagens esse sentimento?”</a:t>
            </a:r>
          </a:p>
          <a:p>
            <a:pPr algn="just">
              <a:lnSpc>
                <a:spcPct val="150000"/>
              </a:lnSpc>
            </a:pPr>
            <a:endParaRPr lang="pt-BR" sz="3200" dirty="0">
              <a:solidFill>
                <a:schemeClr val="bg1"/>
              </a:solidFill>
            </a:endParaRPr>
          </a:p>
          <a:p>
            <a:pPr algn="ctr">
              <a:lnSpc>
                <a:spcPct val="150000"/>
              </a:lnSpc>
            </a:pPr>
            <a:r>
              <a:rPr lang="pt-BR" sz="3200" dirty="0">
                <a:solidFill>
                  <a:schemeClr val="bg1"/>
                </a:solidFill>
              </a:rPr>
              <a:t>O Livro dos Espíritos, pergunta 6.</a:t>
            </a:r>
          </a:p>
        </p:txBody>
      </p:sp>
    </p:spTree>
    <p:extLst>
      <p:ext uri="{BB962C8B-B14F-4D97-AF65-F5344CB8AC3E}">
        <p14:creationId xmlns:p14="http://schemas.microsoft.com/office/powerpoint/2010/main" val="39603951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aixaDeTexto 4"/>
          <p:cNvSpPr txBox="1"/>
          <p:nvPr/>
        </p:nvSpPr>
        <p:spPr>
          <a:xfrm>
            <a:off x="393895" y="1259675"/>
            <a:ext cx="11352627" cy="4031873"/>
          </a:xfrm>
          <a:prstGeom prst="rect">
            <a:avLst/>
          </a:prstGeom>
          <a:noFill/>
        </p:spPr>
        <p:txBody>
          <a:bodyPr wrap="square" rtlCol="0">
            <a:spAutoFit/>
          </a:bodyPr>
          <a:lstStyle/>
          <a:p>
            <a:pPr algn="ctr">
              <a:lnSpc>
                <a:spcPct val="200000"/>
              </a:lnSpc>
            </a:pPr>
            <a:r>
              <a:rPr lang="pt-BR" sz="3200" b="1" dirty="0">
                <a:solidFill>
                  <a:schemeClr val="bg1"/>
                </a:solidFill>
              </a:rPr>
              <a:t>Que é Deus? </a:t>
            </a:r>
          </a:p>
          <a:p>
            <a:pPr algn="ctr">
              <a:lnSpc>
                <a:spcPct val="200000"/>
              </a:lnSpc>
            </a:pPr>
            <a:r>
              <a:rPr lang="pt-BR" sz="3200" dirty="0">
                <a:solidFill>
                  <a:schemeClr val="bg1"/>
                </a:solidFill>
              </a:rPr>
              <a:t>“Deus é a inteligência suprema, causa primária </a:t>
            </a:r>
          </a:p>
          <a:p>
            <a:pPr algn="ctr">
              <a:lnSpc>
                <a:spcPct val="200000"/>
              </a:lnSpc>
            </a:pPr>
            <a:r>
              <a:rPr lang="pt-BR" sz="3200" dirty="0">
                <a:solidFill>
                  <a:schemeClr val="bg1"/>
                </a:solidFill>
              </a:rPr>
              <a:t>de todas as coisas.”</a:t>
            </a:r>
          </a:p>
          <a:p>
            <a:pPr algn="ctr">
              <a:lnSpc>
                <a:spcPct val="200000"/>
              </a:lnSpc>
            </a:pPr>
            <a:r>
              <a:rPr lang="pt-BR" sz="3200" b="1" dirty="0">
                <a:solidFill>
                  <a:schemeClr val="bg1"/>
                </a:solidFill>
              </a:rPr>
              <a:t>O Livro dos Espíritos, pergunta 1.</a:t>
            </a:r>
            <a:endParaRPr lang="pt-BR" sz="72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89050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aixaDeTexto 1"/>
          <p:cNvSpPr txBox="1"/>
          <p:nvPr/>
        </p:nvSpPr>
        <p:spPr>
          <a:xfrm>
            <a:off x="829993" y="717452"/>
            <a:ext cx="10789921" cy="5169300"/>
          </a:xfrm>
          <a:prstGeom prst="rect">
            <a:avLst/>
          </a:prstGeom>
          <a:noFill/>
        </p:spPr>
        <p:txBody>
          <a:bodyPr wrap="square" rtlCol="0">
            <a:spAutoFit/>
          </a:bodyPr>
          <a:lstStyle/>
          <a:p>
            <a:pPr algn="just">
              <a:lnSpc>
                <a:spcPct val="150000"/>
              </a:lnSpc>
            </a:pPr>
            <a:r>
              <a:rPr lang="pt-BR" sz="3200" dirty="0">
                <a:solidFill>
                  <a:schemeClr val="bg1"/>
                </a:solidFill>
              </a:rPr>
              <a:t>Deus é infinito em suas perfeições, mas o infinito é uma abstração. Dizer que Deus é o infinito é tomar o atributo de uma coisa pela coisa mesma, é definir uma coisa que não está conhecida por uma outra que não o está mais do que a primeira.</a:t>
            </a:r>
          </a:p>
          <a:p>
            <a:pPr algn="ctr">
              <a:lnSpc>
                <a:spcPct val="150000"/>
              </a:lnSpc>
            </a:pPr>
            <a:r>
              <a:rPr lang="pt-BR" sz="3200" dirty="0">
                <a:solidFill>
                  <a:schemeClr val="bg1"/>
                </a:solidFill>
              </a:rPr>
              <a:t>O Livro dos Espíritos,</a:t>
            </a:r>
          </a:p>
          <a:p>
            <a:pPr algn="ctr">
              <a:lnSpc>
                <a:spcPct val="150000"/>
              </a:lnSpc>
            </a:pPr>
            <a:r>
              <a:rPr lang="pt-BR" sz="3200" b="1" dirty="0">
                <a:solidFill>
                  <a:schemeClr val="bg1"/>
                </a:solidFill>
              </a:rPr>
              <a:t>Comentário de Allan Kardec à pergunta 3. </a:t>
            </a:r>
          </a:p>
        </p:txBody>
      </p:sp>
    </p:spTree>
    <p:extLst>
      <p:ext uri="{BB962C8B-B14F-4D97-AF65-F5344CB8AC3E}">
        <p14:creationId xmlns:p14="http://schemas.microsoft.com/office/powerpoint/2010/main" val="919692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p:cNvSpPr txBox="1"/>
          <p:nvPr/>
        </p:nvSpPr>
        <p:spPr>
          <a:xfrm>
            <a:off x="970671" y="478301"/>
            <a:ext cx="10663311" cy="5976957"/>
          </a:xfrm>
          <a:prstGeom prst="rect">
            <a:avLst/>
          </a:prstGeom>
          <a:noFill/>
        </p:spPr>
        <p:txBody>
          <a:bodyPr wrap="square" rtlCol="0">
            <a:spAutoFit/>
          </a:bodyPr>
          <a:lstStyle/>
          <a:p>
            <a:pPr algn="ctr">
              <a:lnSpc>
                <a:spcPct val="150000"/>
              </a:lnSpc>
            </a:pPr>
            <a:r>
              <a:rPr lang="pt-BR" sz="3600" dirty="0">
                <a:solidFill>
                  <a:schemeClr val="bg1"/>
                </a:solidFill>
              </a:rPr>
              <a:t>“O Espiritismo não institui nenhuma nova moral; apenas facilita aos homens a inteligência e a prática da do Cristo, facultando fé inabalável e esclarecida aos que duvidam ou vacilam.</a:t>
            </a:r>
          </a:p>
          <a:p>
            <a:pPr algn="ctr">
              <a:lnSpc>
                <a:spcPct val="150000"/>
              </a:lnSpc>
            </a:pPr>
            <a:r>
              <a:rPr lang="pt-BR" sz="4000" b="1" dirty="0">
                <a:solidFill>
                  <a:schemeClr val="bg1"/>
                </a:solidFill>
              </a:rPr>
              <a:t>O Evangelho Segundo o Espiritismo</a:t>
            </a:r>
          </a:p>
          <a:p>
            <a:pPr algn="ctr">
              <a:lnSpc>
                <a:spcPct val="150000"/>
              </a:lnSpc>
            </a:pPr>
            <a:r>
              <a:rPr lang="pt-BR" sz="4000" b="1" dirty="0">
                <a:solidFill>
                  <a:schemeClr val="bg1"/>
                </a:solidFill>
              </a:rPr>
              <a:t>Cap. 17 item 4.</a:t>
            </a:r>
          </a:p>
        </p:txBody>
      </p:sp>
    </p:spTree>
    <p:extLst>
      <p:ext uri="{BB962C8B-B14F-4D97-AF65-F5344CB8AC3E}">
        <p14:creationId xmlns:p14="http://schemas.microsoft.com/office/powerpoint/2010/main" val="2667170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CaixaDeTexto 4"/>
          <p:cNvSpPr txBox="1"/>
          <p:nvPr/>
        </p:nvSpPr>
        <p:spPr>
          <a:xfrm>
            <a:off x="393895" y="626629"/>
            <a:ext cx="11352627" cy="936090"/>
          </a:xfrm>
          <a:prstGeom prst="rect">
            <a:avLst/>
          </a:prstGeom>
          <a:noFill/>
        </p:spPr>
        <p:txBody>
          <a:bodyPr wrap="square" rtlCol="0">
            <a:spAutoFit/>
          </a:bodyPr>
          <a:lstStyle/>
          <a:p>
            <a:pPr algn="ctr">
              <a:lnSpc>
                <a:spcPct val="200000"/>
              </a:lnSpc>
            </a:pPr>
            <a:r>
              <a:rPr lang="pt-BR" sz="3200" b="1" dirty="0">
                <a:solidFill>
                  <a:schemeClr val="bg1"/>
                </a:solidFill>
              </a:rPr>
              <a:t>Se Deus está em toda parte, por que não o vemos?</a:t>
            </a:r>
            <a:endParaRPr lang="pt-BR" sz="7200" b="1" dirty="0">
              <a:solidFill>
                <a:schemeClr val="bg1"/>
              </a:solidFill>
              <a:latin typeface="Calibri" panose="020F0502020204030204" pitchFamily="34" charset="0"/>
              <a:cs typeface="Calibri" panose="020F0502020204030204" pitchFamily="34" charset="0"/>
            </a:endParaRPr>
          </a:p>
        </p:txBody>
      </p:sp>
      <p:sp>
        <p:nvSpPr>
          <p:cNvPr id="2" name="CaixaDeTexto 1"/>
          <p:cNvSpPr txBox="1"/>
          <p:nvPr/>
        </p:nvSpPr>
        <p:spPr>
          <a:xfrm>
            <a:off x="618978" y="2278966"/>
            <a:ext cx="11127544" cy="2308324"/>
          </a:xfrm>
          <a:prstGeom prst="rect">
            <a:avLst/>
          </a:prstGeom>
          <a:noFill/>
        </p:spPr>
        <p:txBody>
          <a:bodyPr wrap="square" rtlCol="0">
            <a:spAutoFit/>
          </a:bodyPr>
          <a:lstStyle/>
          <a:p>
            <a:pPr algn="ctr">
              <a:lnSpc>
                <a:spcPct val="150000"/>
              </a:lnSpc>
            </a:pPr>
            <a:r>
              <a:rPr lang="pt-BR" sz="3200" dirty="0">
                <a:solidFill>
                  <a:schemeClr val="bg1"/>
                </a:solidFill>
              </a:rPr>
              <a:t>Por serem limitadas as percepções dos nossos órgãos visuais, elas os tornam inaptos à visão de certas coisas, mesmo materiais. </a:t>
            </a:r>
          </a:p>
        </p:txBody>
      </p:sp>
      <p:sp>
        <p:nvSpPr>
          <p:cNvPr id="3" name="CaixaDeTexto 2"/>
          <p:cNvSpPr txBox="1"/>
          <p:nvPr/>
        </p:nvSpPr>
        <p:spPr>
          <a:xfrm>
            <a:off x="1026942" y="5106572"/>
            <a:ext cx="9805181" cy="735779"/>
          </a:xfrm>
          <a:prstGeom prst="rect">
            <a:avLst/>
          </a:prstGeom>
          <a:noFill/>
        </p:spPr>
        <p:txBody>
          <a:bodyPr wrap="square" rtlCol="0">
            <a:spAutoFit/>
          </a:bodyPr>
          <a:lstStyle/>
          <a:p>
            <a:pPr algn="ctr">
              <a:lnSpc>
                <a:spcPct val="150000"/>
              </a:lnSpc>
            </a:pPr>
            <a:r>
              <a:rPr lang="pt-BR" sz="3200" b="1" dirty="0">
                <a:solidFill>
                  <a:schemeClr val="bg1"/>
                </a:solidFill>
              </a:rPr>
              <a:t>A Gênese / Allan Kardec – Capítulo 2 - item 31</a:t>
            </a:r>
          </a:p>
        </p:txBody>
      </p:sp>
    </p:spTree>
    <p:extLst>
      <p:ext uri="{BB962C8B-B14F-4D97-AF65-F5344CB8AC3E}">
        <p14:creationId xmlns:p14="http://schemas.microsoft.com/office/powerpoint/2010/main" val="2751165892"/>
      </p:ext>
    </p:extLst>
  </p:cSld>
  <p:clrMapOvr>
    <a:masterClrMapping/>
  </p:clrMapOvr>
</p:sld>
</file>

<file path=ppt/theme/theme1.xml><?xml version="1.0" encoding="utf-8"?>
<a:theme xmlns:a="http://schemas.openxmlformats.org/drawingml/2006/main" name="Fatia">
  <a:themeElements>
    <a:clrScheme name="Fatia">
      <a:dk1>
        <a:sysClr val="windowText" lastClr="000000"/>
      </a:dk1>
      <a:lt1>
        <a:sysClr val="window" lastClr="FFFFFF"/>
      </a:lt1>
      <a:dk2>
        <a:srgbClr val="537D0B"/>
      </a:dk2>
      <a:lt2>
        <a:srgbClr val="A9E257"/>
      </a:lt2>
      <a:accent1>
        <a:srgbClr val="38540A"/>
      </a:accent1>
      <a:accent2>
        <a:srgbClr val="31A274"/>
      </a:accent2>
      <a:accent3>
        <a:srgbClr val="236073"/>
      </a:accent3>
      <a:accent4>
        <a:srgbClr val="6C4D90"/>
      </a:accent4>
      <a:accent5>
        <a:srgbClr val="983C27"/>
      </a:accent5>
      <a:accent6>
        <a:srgbClr val="CD811F"/>
      </a:accent6>
      <a:hlink>
        <a:srgbClr val="293F06"/>
      </a:hlink>
      <a:folHlink>
        <a:srgbClr val="68883A"/>
      </a:folHlink>
    </a:clrScheme>
    <a:fontScheme name="Fatia">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atia">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9759155-7935-4C61-A06C-C04380D1B16E}"/>
    </a:ext>
  </a:extLst>
</a:theme>
</file>

<file path=docProps/app.xml><?xml version="1.0" encoding="utf-8"?>
<Properties xmlns="http://schemas.openxmlformats.org/officeDocument/2006/extended-properties" xmlns:vt="http://schemas.openxmlformats.org/officeDocument/2006/docPropsVTypes">
  <Template>Slice</Template>
  <TotalTime>2682</TotalTime>
  <Words>1295</Words>
  <Application>Microsoft Office PowerPoint</Application>
  <PresentationFormat>Widescreen</PresentationFormat>
  <Paragraphs>78</Paragraphs>
  <Slides>27</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27</vt:i4>
      </vt:variant>
    </vt:vector>
  </HeadingPairs>
  <TitlesOfParts>
    <vt:vector size="31" baseType="lpstr">
      <vt:lpstr>Calibri</vt:lpstr>
      <vt:lpstr>Century Gothic</vt:lpstr>
      <vt:lpstr>Wingdings 3</vt:lpstr>
      <vt:lpstr>Fatia</vt:lpstr>
      <vt:lpstr>Apresentação do PowerPoint</vt:lpstr>
      <vt:lpstr>D E U S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LEI DE CAUSA E EFEITO</dc:title>
  <dc:creator>Eder</dc:creator>
  <cp:lastModifiedBy>edermagalhaesclaudio@gmail.com</cp:lastModifiedBy>
  <cp:revision>87</cp:revision>
  <dcterms:created xsi:type="dcterms:W3CDTF">2023-10-17T01:30:36Z</dcterms:created>
  <dcterms:modified xsi:type="dcterms:W3CDTF">2026-07-20T14:21:31Z</dcterms:modified>
</cp:coreProperties>
</file>