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70" r:id="rId2"/>
    <p:sldId id="371" r:id="rId3"/>
    <p:sldId id="372" r:id="rId4"/>
    <p:sldId id="373" r:id="rId5"/>
    <p:sldId id="374" r:id="rId6"/>
    <p:sldId id="375" r:id="rId7"/>
    <p:sldId id="376" r:id="rId8"/>
    <p:sldId id="377" r:id="rId9"/>
    <p:sldId id="378" r:id="rId10"/>
    <p:sldId id="379" r:id="rId11"/>
    <p:sldId id="380" r:id="rId12"/>
    <p:sldId id="381" r:id="rId13"/>
    <p:sldId id="382" r:id="rId14"/>
    <p:sldId id="383" r:id="rId15"/>
    <p:sldId id="384" r:id="rId16"/>
    <p:sldId id="385" r:id="rId17"/>
    <p:sldId id="386" r:id="rId18"/>
    <p:sldId id="387" r:id="rId19"/>
    <p:sldId id="388" r:id="rId20"/>
    <p:sldId id="389" r:id="rId2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82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459A9C-CB48-ACC1-36D9-3DE3B94419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889CE22-B3F5-F0A1-F342-BDA51915D2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A5B656F-DCB1-D5F7-7B00-5FB3D189A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911EC-4469-4743-9C31-86153995CD59}" type="datetimeFigureOut">
              <a:rPr lang="pt-BR" smtClean="0"/>
              <a:t>18/01/2026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FC9962C-0665-EF48-5076-C2849CA4E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53D8798-F47B-AE67-D807-C48C39670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5482D-23A6-4219-84F3-ADB810307E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3413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7A6605-BBE7-D881-9C57-C2DC692D82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AEA41AF-001C-9911-EDFA-DB7AAAAE64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E226181-A7AF-7C33-87A3-019EB11D4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911EC-4469-4743-9C31-86153995CD59}" type="datetimeFigureOut">
              <a:rPr lang="pt-BR" smtClean="0"/>
              <a:t>18/01/2026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0BC673D-F607-31CB-0AF0-981A2AE80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9FD332D-DB31-4939-0D12-D68D62F12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5482D-23A6-4219-84F3-ADB810307E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5642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1DC9A60-2DFA-25A9-FA0A-03D2115FF8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15D89F8-121D-07EF-C0ED-97F3D9A11E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2BEA739-DD64-63C3-6310-66A84848C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911EC-4469-4743-9C31-86153995CD59}" type="datetimeFigureOut">
              <a:rPr lang="pt-BR" smtClean="0"/>
              <a:t>18/01/2026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5238B30-4ACF-30EB-2383-BD121E7D1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F866372-564F-B41A-5CEE-AF80DDDE6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5482D-23A6-4219-84F3-ADB810307E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6442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E1F55A-6BB8-8408-582C-17E5D447C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79F1360-A53C-413C-5880-3881C6515B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15117A2-5631-B1BC-A608-C2D2280F1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911EC-4469-4743-9C31-86153995CD59}" type="datetimeFigureOut">
              <a:rPr lang="pt-BR" smtClean="0"/>
              <a:t>18/01/2026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2B4983E-76F0-E49D-B93D-00F969CE7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5DD5C0B-7DD5-DF91-B77A-ECC1D4674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5482D-23A6-4219-84F3-ADB810307E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7311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4382C9-ADFE-B023-8F3B-8172494B2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57CA760-0108-0F90-08C9-633A4BA0BF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94B159C-CA0F-8AB5-260F-2C1C9FEF9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911EC-4469-4743-9C31-86153995CD59}" type="datetimeFigureOut">
              <a:rPr lang="pt-BR" smtClean="0"/>
              <a:t>18/01/2026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0AE5272-F022-084B-F62F-4F86A0E71C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4711E8A-633F-4EB4-7E83-04A5FE34D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5482D-23A6-4219-84F3-ADB810307E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9148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72ABBA-6067-A9F6-1BAB-651CA1B32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4D9F1FA-E943-C321-C4E2-04AB5F563A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F3305FE-666C-9EED-F0AF-767E62ACC5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A44EEEA-B794-BF5F-F9BD-E6954762A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911EC-4469-4743-9C31-86153995CD59}" type="datetimeFigureOut">
              <a:rPr lang="pt-BR" smtClean="0"/>
              <a:t>18/01/2026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6D181CD-A7C2-CFFA-DBBB-69AACD401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F37E098-E522-A31B-3E6D-09EA687D0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5482D-23A6-4219-84F3-ADB810307E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9315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BD4AE3-FAE4-7B1C-B74C-5A1392773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011B1C5-AF7C-5529-E915-E2F0C4B766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A94580B-33A8-015F-76F1-1513758FB6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4FE36BBD-3656-40D6-8286-527D590C61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7A33EFB9-137D-FA11-0ED4-E9DF17C6BA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72A1A8F-3E78-7CF2-2EC5-593ED4272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911EC-4469-4743-9C31-86153995CD59}" type="datetimeFigureOut">
              <a:rPr lang="pt-BR" smtClean="0"/>
              <a:t>18/01/2026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2B5B5AD4-A029-654B-5D09-68AFFE9AF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4E434813-3552-F473-C0FB-50F712F38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5482D-23A6-4219-84F3-ADB810307E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1422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5AD47E-948A-C2F8-E6E5-ABACCDAC8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D2485D7-117C-12A6-5055-A5B511D8F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911EC-4469-4743-9C31-86153995CD59}" type="datetimeFigureOut">
              <a:rPr lang="pt-BR" smtClean="0"/>
              <a:t>18/01/2026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E40E407C-0981-5B75-141C-88B683F97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B4399F1-A7E2-9F56-157B-18BF074A4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5482D-23A6-4219-84F3-ADB810307E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4581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51653A8-1D11-6A56-B2C8-73C518B8C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911EC-4469-4743-9C31-86153995CD59}" type="datetimeFigureOut">
              <a:rPr lang="pt-BR" smtClean="0"/>
              <a:t>18/01/2026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C28225E8-BC18-D75E-C052-2F672C26C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4D8B9F65-C8C7-1C08-BCE1-B1D817519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5482D-23A6-4219-84F3-ADB810307E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2897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ED8130-4D7E-A07D-099A-E5C67DC744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E68EB5F-FA39-923F-28F5-31F5B1D6E1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576BEFC-3E04-50D4-F916-DBFBF3CCEB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C1D314F-C332-9F4B-B713-18D1B3B20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911EC-4469-4743-9C31-86153995CD59}" type="datetimeFigureOut">
              <a:rPr lang="pt-BR" smtClean="0"/>
              <a:t>18/01/2026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1DEE7B7-D387-772E-9C8C-8C9E889ED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420F11B-B6E9-3456-2A6E-D6405D975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5482D-23A6-4219-84F3-ADB810307E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123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A2E70F-F85A-BF3D-D3B3-CD62EA26B6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D6B1AFC2-9313-8AF2-BAD2-A190751591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ACBD6EE-325D-4B32-6F7E-1568CF2610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7719070-78B1-B4D8-C371-B8A33F235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911EC-4469-4743-9C31-86153995CD59}" type="datetimeFigureOut">
              <a:rPr lang="pt-BR" smtClean="0"/>
              <a:t>18/01/2026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F60FEF0-0835-EF71-9FB1-94DD065A4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7132A30-B28D-090F-6EB3-CA65C3C09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5482D-23A6-4219-84F3-ADB810307E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9492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  <a:alpha val="4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AA8E4A2-5FE9-DCC2-B72D-F7F0B62AF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D0C514B-31C9-D4DB-D70C-FA949DC77C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485E282-F02F-A0DD-1828-2A140ECF78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ED911EC-4469-4743-9C31-86153995CD59}" type="datetimeFigureOut">
              <a:rPr lang="pt-BR" smtClean="0"/>
              <a:t>18/01/2026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C20F8AB-F4E4-A45B-DBF4-2198DC3211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0CEEC56-524D-64D9-2FA8-5587A670D2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BE5482D-23A6-4219-84F3-ADB810307E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7571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66863" y="2884442"/>
            <a:ext cx="9144000" cy="1054146"/>
          </a:xfrm>
        </p:spPr>
        <p:txBody>
          <a:bodyPr>
            <a:normAutofit/>
          </a:bodyPr>
          <a:lstStyle/>
          <a:p>
            <a:r>
              <a:rPr lang="pt-BR" b="1" dirty="0"/>
              <a:t>R E E N C A R N A Ç Ã O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E740727-6152-F7AB-097E-24F6C2878ABA}"/>
              </a:ext>
            </a:extLst>
          </p:cNvPr>
          <p:cNvSpPr txBox="1"/>
          <p:nvPr/>
        </p:nvSpPr>
        <p:spPr>
          <a:xfrm>
            <a:off x="7189910" y="5576474"/>
            <a:ext cx="443352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800" b="1" dirty="0"/>
              <a:t>Se preferir coloque seu nome aqui com data de apresentação</a:t>
            </a:r>
          </a:p>
        </p:txBody>
      </p:sp>
    </p:spTree>
    <p:extLst>
      <p:ext uri="{BB962C8B-B14F-4D97-AF65-F5344CB8AC3E}">
        <p14:creationId xmlns:p14="http://schemas.microsoft.com/office/powerpoint/2010/main" val="36650062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145577" y="399991"/>
            <a:ext cx="10058400" cy="14986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200" b="1" dirty="0"/>
              <a:t>É limitado o número das existências corporais, ou o Espírito reencarna perpetuamente? </a:t>
            </a:r>
            <a:endParaRPr lang="pt-BR" sz="3200" dirty="0"/>
          </a:p>
        </p:txBody>
      </p:sp>
      <p:sp>
        <p:nvSpPr>
          <p:cNvPr id="3" name="Retângulo 2"/>
          <p:cNvSpPr/>
          <p:nvPr/>
        </p:nvSpPr>
        <p:spPr>
          <a:xfrm>
            <a:off x="2856960" y="5873234"/>
            <a:ext cx="640188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3200" b="1" dirty="0"/>
              <a:t>O Livro dos Espíritos, pergunta 168.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0344E7D-CE46-42A8-4F42-1781729D7F1E}"/>
              </a:ext>
            </a:extLst>
          </p:cNvPr>
          <p:cNvSpPr txBox="1"/>
          <p:nvPr/>
        </p:nvSpPr>
        <p:spPr>
          <a:xfrm>
            <a:off x="900650" y="2348617"/>
            <a:ext cx="10352599" cy="29760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200" dirty="0"/>
              <a:t>“A cada nova existência, o Espírito dá um passo para diante na senda do progresso. Desde que se ache limpo de todas as impurezas, não tem mais necessidade das provas da vida corporal.”</a:t>
            </a:r>
          </a:p>
        </p:txBody>
      </p:sp>
    </p:spTree>
    <p:extLst>
      <p:ext uri="{BB962C8B-B14F-4D97-AF65-F5344CB8AC3E}">
        <p14:creationId xmlns:p14="http://schemas.microsoft.com/office/powerpoint/2010/main" val="4952546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962527" y="2315758"/>
            <a:ext cx="10470912" cy="29760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200" dirty="0"/>
              <a:t> “Não; vivemo-las em diferentes mundos. As que aqui passamos não são as primeiras, nem as últimas; são, porém, das mais materiais e das mais distantes da perfeição.”</a:t>
            </a:r>
          </a:p>
        </p:txBody>
      </p:sp>
      <p:sp>
        <p:nvSpPr>
          <p:cNvPr id="3" name="Retângulo 2"/>
          <p:cNvSpPr/>
          <p:nvPr/>
        </p:nvSpPr>
        <p:spPr>
          <a:xfrm>
            <a:off x="2961156" y="5873234"/>
            <a:ext cx="619349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3200" b="1" dirty="0"/>
              <a:t>O Livro dos Espíritos, pergunta 172.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25DE7AE-3D09-20B7-93A9-CE2727009149}"/>
              </a:ext>
            </a:extLst>
          </p:cNvPr>
          <p:cNvSpPr txBox="1"/>
          <p:nvPr/>
        </p:nvSpPr>
        <p:spPr>
          <a:xfrm>
            <a:off x="1598446" y="526344"/>
            <a:ext cx="9672637" cy="14986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200" b="1" dirty="0"/>
              <a:t>As nossas diversas existências corporais se verificam todas na Terra?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13757490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873149" y="727268"/>
            <a:ext cx="10565644" cy="14986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200" b="1" dirty="0"/>
              <a:t>Não se seria mais feliz permanecendo na </a:t>
            </a:r>
          </a:p>
          <a:p>
            <a:pPr algn="ctr">
              <a:lnSpc>
                <a:spcPct val="150000"/>
              </a:lnSpc>
            </a:pPr>
            <a:r>
              <a:rPr lang="pt-BR" sz="3200" b="1" dirty="0"/>
              <a:t>condição de Espírito?</a:t>
            </a:r>
            <a:endParaRPr lang="pt-BR" sz="3200" dirty="0"/>
          </a:p>
        </p:txBody>
      </p:sp>
      <p:sp>
        <p:nvSpPr>
          <p:cNvPr id="3" name="Retângulo 2"/>
          <p:cNvSpPr/>
          <p:nvPr/>
        </p:nvSpPr>
        <p:spPr>
          <a:xfrm>
            <a:off x="2832666" y="5598226"/>
            <a:ext cx="712948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200" b="1" dirty="0"/>
              <a:t>O Livro dos Espíritos, pergunta 175.a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A64A6D0-29F5-1C9E-2FF7-4A65E168A0C7}"/>
              </a:ext>
            </a:extLst>
          </p:cNvPr>
          <p:cNvSpPr txBox="1"/>
          <p:nvPr/>
        </p:nvSpPr>
        <p:spPr>
          <a:xfrm>
            <a:off x="775078" y="3133373"/>
            <a:ext cx="10565645" cy="14986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200" dirty="0"/>
              <a:t> “Não, não; estacionar-se-ia e o que se quer é </a:t>
            </a:r>
          </a:p>
          <a:p>
            <a:pPr algn="ctr">
              <a:lnSpc>
                <a:spcPct val="150000"/>
              </a:lnSpc>
            </a:pPr>
            <a:r>
              <a:rPr lang="pt-BR" sz="3200" dirty="0"/>
              <a:t>caminhar para Deus.” </a:t>
            </a:r>
          </a:p>
        </p:txBody>
      </p:sp>
    </p:spTree>
    <p:extLst>
      <p:ext uri="{BB962C8B-B14F-4D97-AF65-F5344CB8AC3E}">
        <p14:creationId xmlns:p14="http://schemas.microsoft.com/office/powerpoint/2010/main" val="216245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15451" y="564383"/>
            <a:ext cx="11344275" cy="14986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200" b="1" dirty="0"/>
              <a:t>A alma reencarna logo depois de se haver </a:t>
            </a:r>
          </a:p>
          <a:p>
            <a:pPr algn="ctr">
              <a:lnSpc>
                <a:spcPct val="150000"/>
              </a:lnSpc>
            </a:pPr>
            <a:r>
              <a:rPr lang="pt-BR" sz="3200" b="1" dirty="0"/>
              <a:t>separado do corpo?</a:t>
            </a:r>
            <a:endParaRPr lang="pt-BR" sz="3200" dirty="0"/>
          </a:p>
        </p:txBody>
      </p:sp>
      <p:sp>
        <p:nvSpPr>
          <p:cNvPr id="3" name="Retângulo 2"/>
          <p:cNvSpPr/>
          <p:nvPr/>
        </p:nvSpPr>
        <p:spPr>
          <a:xfrm>
            <a:off x="2986648" y="5063434"/>
            <a:ext cx="640188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3200" b="1" dirty="0"/>
              <a:t>O Livro dos Espíritos, pergunta 223.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C6E7A1-A257-8EC8-1B09-34C0E7E0B8CF}"/>
              </a:ext>
            </a:extLst>
          </p:cNvPr>
          <p:cNvSpPr txBox="1"/>
          <p:nvPr/>
        </p:nvSpPr>
        <p:spPr>
          <a:xfrm>
            <a:off x="783771" y="2444576"/>
            <a:ext cx="10711544" cy="22373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200" b="1" dirty="0"/>
              <a:t> </a:t>
            </a:r>
            <a:r>
              <a:rPr lang="pt-BR" sz="3200" dirty="0"/>
              <a:t>“Algumas vezes reencarna imediatamente, porém de ordinário só o faz depois de intervalos mais ou menos longos...”</a:t>
            </a:r>
          </a:p>
        </p:txBody>
      </p:sp>
    </p:spTree>
    <p:extLst>
      <p:ext uri="{BB962C8B-B14F-4D97-AF65-F5344CB8AC3E}">
        <p14:creationId xmlns:p14="http://schemas.microsoft.com/office/powerpoint/2010/main" val="31948679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121801" y="3048992"/>
            <a:ext cx="10108223" cy="7600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200" dirty="0"/>
              <a:t>“Espírito errante, que aspira a novo destino, que espera.”</a:t>
            </a:r>
          </a:p>
        </p:txBody>
      </p:sp>
      <p:sp>
        <p:nvSpPr>
          <p:cNvPr id="3" name="Retângulo 2"/>
          <p:cNvSpPr/>
          <p:nvPr/>
        </p:nvSpPr>
        <p:spPr>
          <a:xfrm>
            <a:off x="2856959" y="5087422"/>
            <a:ext cx="640188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3200" b="1" dirty="0"/>
              <a:t>O Livro dos Espíritos, pergunta 224.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B6569E6-0DAE-BB9C-B2B3-DB5AF317DE5E}"/>
              </a:ext>
            </a:extLst>
          </p:cNvPr>
          <p:cNvSpPr txBox="1"/>
          <p:nvPr/>
        </p:nvSpPr>
        <p:spPr>
          <a:xfrm>
            <a:off x="1066799" y="1078138"/>
            <a:ext cx="10108223" cy="7600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200" b="1" dirty="0"/>
              <a:t>Que é a alma no intervalo das encarnações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36317525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28624" y="683609"/>
            <a:ext cx="11287125" cy="14986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200" b="1" dirty="0"/>
              <a:t>Pode um homem, nas suas novas existências, descer mais baixo do que esteja na atual? 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428623" y="2944648"/>
            <a:ext cx="11287125" cy="7600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200" dirty="0"/>
              <a:t>“Com relação à posição social, sim; como Espírito, não.”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981075" y="5227039"/>
            <a:ext cx="102298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/>
              <a:t>O Livro dos Espíritos, pergunta 193.</a:t>
            </a:r>
          </a:p>
        </p:txBody>
      </p:sp>
    </p:spTree>
    <p:extLst>
      <p:ext uri="{BB962C8B-B14F-4D97-AF65-F5344CB8AC3E}">
        <p14:creationId xmlns:p14="http://schemas.microsoft.com/office/powerpoint/2010/main" val="37237438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028700" y="742628"/>
            <a:ext cx="10058400" cy="7600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200" b="1" dirty="0"/>
              <a:t>Na erraticidade, o Espírito progride?</a:t>
            </a:r>
            <a:endParaRPr lang="pt-BR" sz="3200" dirty="0"/>
          </a:p>
        </p:txBody>
      </p:sp>
      <p:sp>
        <p:nvSpPr>
          <p:cNvPr id="3" name="Retângulo 2"/>
          <p:cNvSpPr/>
          <p:nvPr/>
        </p:nvSpPr>
        <p:spPr>
          <a:xfrm>
            <a:off x="2961155" y="5087422"/>
            <a:ext cx="619349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3200" b="1" dirty="0"/>
              <a:t>O Livro dos Espíritos, pergunta 230.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1E22EC-06B5-BD04-D90C-C0BE709D192E}"/>
              </a:ext>
            </a:extLst>
          </p:cNvPr>
          <p:cNvSpPr txBox="1"/>
          <p:nvPr/>
        </p:nvSpPr>
        <p:spPr>
          <a:xfrm>
            <a:off x="1028700" y="2176361"/>
            <a:ext cx="10287859" cy="22373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200" dirty="0"/>
              <a:t> “Pode melhorar-se muito, tais sejam a vontade e o desejo que tenha de consegui-lo. Todavia, na existência corporal é que põe em prática as idéias que adquiriu.”</a:t>
            </a:r>
          </a:p>
        </p:txBody>
      </p:sp>
    </p:spTree>
    <p:extLst>
      <p:ext uri="{BB962C8B-B14F-4D97-AF65-F5344CB8AC3E}">
        <p14:creationId xmlns:p14="http://schemas.microsoft.com/office/powerpoint/2010/main" val="2105705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628647" y="285750"/>
            <a:ext cx="11129963" cy="2103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3000" b="1" dirty="0"/>
              <a:t>Pode alguém, por um proceder impecável na vida atual, transpor todos os graus da escala do aperfeiçoamento e tornar-se Espírito puro, sem passar por outros graus intermédios? </a:t>
            </a:r>
            <a:endParaRPr lang="pt-BR" sz="30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507204" y="2532000"/>
            <a:ext cx="1137284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3200" dirty="0"/>
              <a:t>“Não, pois o que o homem julga perfeito longe está da perfeição. Há qualidades que lhe são desconhecidas e incompreensíveis. Poderá ser tão perfeito quanto o comporte a sua natureza terrena, mas isso não é a perfeição absoluta...”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2464589" y="5810816"/>
            <a:ext cx="74580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/>
              <a:t>O Livro dos Espíritos, pergunta 192.</a:t>
            </a:r>
          </a:p>
        </p:txBody>
      </p:sp>
    </p:spTree>
    <p:extLst>
      <p:ext uri="{BB962C8B-B14F-4D97-AF65-F5344CB8AC3E}">
        <p14:creationId xmlns:p14="http://schemas.microsoft.com/office/powerpoint/2010/main" val="23330551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14338" y="457200"/>
            <a:ext cx="11287125" cy="22373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3200" b="1" dirty="0"/>
              <a:t>Pode ao menos o homem, na vida presente, preparar com segurança, para si, uma existência futura menos prenhe de amarguras?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414337" y="2975196"/>
            <a:ext cx="11287125" cy="22373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3200" dirty="0"/>
              <a:t>“Sem dúvida. Pode reduzir a extensão e as dificuldades do caminho. Só o descuidoso permanece sempre no mesmo ponto.” 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942974" y="5654842"/>
            <a:ext cx="102298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/>
              <a:t>O Livro dos Espíritos, pergunta 192.a)</a:t>
            </a:r>
          </a:p>
        </p:txBody>
      </p:sp>
    </p:spTree>
    <p:extLst>
      <p:ext uri="{BB962C8B-B14F-4D97-AF65-F5344CB8AC3E}">
        <p14:creationId xmlns:p14="http://schemas.microsoft.com/office/powerpoint/2010/main" val="30781167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51214" y="257094"/>
            <a:ext cx="11089571" cy="14986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200" b="1" dirty="0"/>
              <a:t>Por que perde o Espírito encarnado a lembrança</a:t>
            </a:r>
          </a:p>
          <a:p>
            <a:pPr algn="ctr">
              <a:lnSpc>
                <a:spcPct val="150000"/>
              </a:lnSpc>
            </a:pPr>
            <a:r>
              <a:rPr lang="pt-BR" sz="3200" b="1" dirty="0"/>
              <a:t> do seu passado?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981074" y="5882955"/>
            <a:ext cx="102298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/>
              <a:t>O Livro dos Espíritos, pergunta 392.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63D56BD-8525-D56B-1D47-64A410086EE5}"/>
              </a:ext>
            </a:extLst>
          </p:cNvPr>
          <p:cNvSpPr txBox="1"/>
          <p:nvPr/>
        </p:nvSpPr>
        <p:spPr>
          <a:xfrm>
            <a:off x="709291" y="1913902"/>
            <a:ext cx="11089571" cy="37146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3200" b="1" dirty="0"/>
              <a:t>  </a:t>
            </a:r>
            <a:r>
              <a:rPr lang="pt-BR" sz="3200" dirty="0"/>
              <a:t>“Não pode o homem, nem deve, saber tudo. Deus assim o quer em sua sabedoria. Sem o véu que lhe oculta certas coisas, ficaria ofuscado, como quem, sem transição, saísse do escuro para o claro. Esquecido de seu passado ele é mais senhor de si.”</a:t>
            </a:r>
            <a:endParaRPr lang="pt-BR" sz="3200" b="1" dirty="0"/>
          </a:p>
        </p:txBody>
      </p:sp>
    </p:spTree>
    <p:extLst>
      <p:ext uri="{BB962C8B-B14F-4D97-AF65-F5344CB8AC3E}">
        <p14:creationId xmlns:p14="http://schemas.microsoft.com/office/powerpoint/2010/main" val="9299279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971549" y="417463"/>
            <a:ext cx="10172701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3600" b="1" dirty="0"/>
              <a:t>Disse-lhe Nicodemos: Como pode um homem nascer, sendo velho? Pode, porventura, tornar a entrar no ventre de sua mãe, e nascer?</a:t>
            </a:r>
          </a:p>
          <a:p>
            <a:pPr algn="just">
              <a:lnSpc>
                <a:spcPct val="150000"/>
              </a:lnSpc>
            </a:pPr>
            <a:r>
              <a:rPr lang="pt-BR" sz="3600" b="1" dirty="0"/>
              <a:t>Jesus respondeu: Na verdade, na verdade te digo que aquele que não nascer da água e do Espírito, não pode entrar no reino de Deus. </a:t>
            </a:r>
          </a:p>
          <a:p>
            <a:pPr algn="ctr">
              <a:lnSpc>
                <a:spcPct val="150000"/>
              </a:lnSpc>
            </a:pPr>
            <a:r>
              <a:rPr lang="pt-BR" sz="4000" b="1" dirty="0"/>
              <a:t>João 3:4 e5</a:t>
            </a:r>
          </a:p>
        </p:txBody>
      </p:sp>
    </p:spTree>
    <p:extLst>
      <p:ext uri="{BB962C8B-B14F-4D97-AF65-F5344CB8AC3E}">
        <p14:creationId xmlns:p14="http://schemas.microsoft.com/office/powerpoint/2010/main" val="37370298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91981D69-163B-8A05-97A2-30F3FC156E9E}"/>
              </a:ext>
            </a:extLst>
          </p:cNvPr>
          <p:cNvSpPr txBox="1"/>
          <p:nvPr/>
        </p:nvSpPr>
        <p:spPr>
          <a:xfrm>
            <a:off x="3108122" y="6109137"/>
            <a:ext cx="48656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/>
              <a:t>EXCELENTE ESTUDO!!!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9DBF65D0-F2FA-8D25-B24E-7D1A04740C23}"/>
              </a:ext>
            </a:extLst>
          </p:cNvPr>
          <p:cNvSpPr txBox="1"/>
          <p:nvPr/>
        </p:nvSpPr>
        <p:spPr>
          <a:xfrm>
            <a:off x="7591142" y="5575273"/>
            <a:ext cx="22174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Imagem da internet</a:t>
            </a:r>
          </a:p>
        </p:txBody>
      </p:sp>
      <p:pic>
        <p:nvPicPr>
          <p:cNvPr id="1028" name="Picture 4" descr="Jesus Cristo: conheça a história completa do salvador">
            <a:extLst>
              <a:ext uri="{FF2B5EF4-FFF2-40B4-BE49-F238E27FC236}">
                <a16:creationId xmlns:a16="http://schemas.microsoft.com/office/drawing/2014/main" id="{5795B40A-05C5-4E4F-F79E-8E381877EA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3333" y="287242"/>
            <a:ext cx="7943063" cy="5288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5112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066799" y="788069"/>
            <a:ext cx="10058400" cy="14986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3200" b="1" dirty="0"/>
              <a:t>Como pode a alma, que não alcançou a perfeição durante a vida corpórea, acabar de depurar-se?</a:t>
            </a:r>
            <a:r>
              <a:rPr lang="pt-BR" sz="3200" dirty="0"/>
              <a:t> </a:t>
            </a:r>
          </a:p>
        </p:txBody>
      </p:sp>
      <p:sp>
        <p:nvSpPr>
          <p:cNvPr id="3" name="Retângulo 2"/>
          <p:cNvSpPr/>
          <p:nvPr/>
        </p:nvSpPr>
        <p:spPr>
          <a:xfrm>
            <a:off x="2895058" y="4771164"/>
            <a:ext cx="640188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3200" b="1" dirty="0"/>
              <a:t>O Livro dos Espíritos, pergunta 166.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2D3029D-D462-DE92-0650-6C90F19591EA}"/>
              </a:ext>
            </a:extLst>
          </p:cNvPr>
          <p:cNvSpPr txBox="1"/>
          <p:nvPr/>
        </p:nvSpPr>
        <p:spPr>
          <a:xfrm>
            <a:off x="1308577" y="2944463"/>
            <a:ext cx="10058400" cy="7600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200" dirty="0"/>
              <a:t> “Sofrendo a prova de uma nova existência.”</a:t>
            </a:r>
          </a:p>
        </p:txBody>
      </p:sp>
    </p:spTree>
    <p:extLst>
      <p:ext uri="{BB962C8B-B14F-4D97-AF65-F5344CB8AC3E}">
        <p14:creationId xmlns:p14="http://schemas.microsoft.com/office/powerpoint/2010/main" val="3916751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066800" y="2362165"/>
            <a:ext cx="10208508" cy="22373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3200" dirty="0"/>
              <a:t>“Depurando-se, a alma indubitavelmente experimenta uma transformação, mas para isso necessária lhe é a prova da vida corporal.” </a:t>
            </a:r>
          </a:p>
        </p:txBody>
      </p:sp>
      <p:sp>
        <p:nvSpPr>
          <p:cNvPr id="3" name="Retângulo 2"/>
          <p:cNvSpPr/>
          <p:nvPr/>
        </p:nvSpPr>
        <p:spPr>
          <a:xfrm>
            <a:off x="3013586" y="5234164"/>
            <a:ext cx="640188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3200" b="1" dirty="0"/>
              <a:t>O Livro dos Espíritos, pergunta 166.a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CE05A1B-1C11-D837-84C2-E8D319360E38}"/>
              </a:ext>
            </a:extLst>
          </p:cNvPr>
          <p:cNvSpPr txBox="1"/>
          <p:nvPr/>
        </p:nvSpPr>
        <p:spPr>
          <a:xfrm>
            <a:off x="919843" y="555137"/>
            <a:ext cx="10437967" cy="14986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3200" b="1" dirty="0"/>
              <a:t>Como realiza essa nova existência? Será pela sua transformação como Espírito?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38124890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38150" y="448408"/>
            <a:ext cx="113157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600" b="1" dirty="0"/>
              <a:t>“A reencarnação é uma lei da natureza que consiste no retorno do espírito à vida corpórea tantas vezes quanto necessário, num corpo diferente do que lhe serviu de abrigo na vida anterior.”</a:t>
            </a:r>
          </a:p>
        </p:txBody>
      </p:sp>
      <p:sp>
        <p:nvSpPr>
          <p:cNvPr id="3" name="Retângulo 2"/>
          <p:cNvSpPr/>
          <p:nvPr/>
        </p:nvSpPr>
        <p:spPr>
          <a:xfrm>
            <a:off x="1037492" y="4474117"/>
            <a:ext cx="1011994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b="1" dirty="0"/>
              <a:t>Aparecida Merci Spada Borge</a:t>
            </a:r>
          </a:p>
          <a:p>
            <a:pPr algn="ctr"/>
            <a:r>
              <a:rPr lang="pt-BR" sz="2800" dirty="0"/>
              <a:t>Doutrina Espírita no Tempo e no Espaço</a:t>
            </a:r>
          </a:p>
          <a:p>
            <a:pPr algn="ctr"/>
            <a:r>
              <a:rPr lang="pt-BR" sz="2800" dirty="0"/>
              <a:t>800 verbetes especializados </a:t>
            </a:r>
          </a:p>
        </p:txBody>
      </p:sp>
    </p:spTree>
    <p:extLst>
      <p:ext uri="{BB962C8B-B14F-4D97-AF65-F5344CB8AC3E}">
        <p14:creationId xmlns:p14="http://schemas.microsoft.com/office/powerpoint/2010/main" val="8031983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171576" y="2595922"/>
            <a:ext cx="10058400" cy="14986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3200" dirty="0"/>
              <a:t> “Expiação, melhoramento progressivo da Humanidade. Sem isto, onde a justiça?”</a:t>
            </a:r>
          </a:p>
        </p:txBody>
      </p:sp>
      <p:sp>
        <p:nvSpPr>
          <p:cNvPr id="3" name="Retângulo 2"/>
          <p:cNvSpPr/>
          <p:nvPr/>
        </p:nvSpPr>
        <p:spPr>
          <a:xfrm>
            <a:off x="3078669" y="5175983"/>
            <a:ext cx="639546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3200" b="1" dirty="0"/>
              <a:t>O Livro dos Espíritos, pergunta 167.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885D011-C651-4DE7-3F70-916AD03340D9}"/>
              </a:ext>
            </a:extLst>
          </p:cNvPr>
          <p:cNvSpPr txBox="1"/>
          <p:nvPr/>
        </p:nvSpPr>
        <p:spPr>
          <a:xfrm>
            <a:off x="1333915" y="1097242"/>
            <a:ext cx="10058400" cy="7600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200" b="1" dirty="0"/>
              <a:t>Qual o fim objetivado com a reencarnação?</a:t>
            </a:r>
          </a:p>
        </p:txBody>
      </p:sp>
    </p:spTree>
    <p:extLst>
      <p:ext uri="{BB962C8B-B14F-4D97-AF65-F5344CB8AC3E}">
        <p14:creationId xmlns:p14="http://schemas.microsoft.com/office/powerpoint/2010/main" val="600955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711264" y="1824117"/>
            <a:ext cx="10447019" cy="29760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3200" dirty="0"/>
              <a:t>“Pressentem-na, como sucede ao cego que se aproxima do fogo. Sabem que têm de retomar um corpo, como sabeis que tendes de morrer um dia, mas ignoram quando isso se dará.”</a:t>
            </a:r>
          </a:p>
        </p:txBody>
      </p:sp>
      <p:sp>
        <p:nvSpPr>
          <p:cNvPr id="3" name="Retângulo 2"/>
          <p:cNvSpPr/>
          <p:nvPr/>
        </p:nvSpPr>
        <p:spPr>
          <a:xfrm>
            <a:off x="2995839" y="5398034"/>
            <a:ext cx="640188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3200" b="1" dirty="0"/>
              <a:t>O Livro dos Espíritos, pergunta 330.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5B5A45-AEB1-7A08-2C2A-58368E612795}"/>
              </a:ext>
            </a:extLst>
          </p:cNvPr>
          <p:cNvSpPr txBox="1"/>
          <p:nvPr/>
        </p:nvSpPr>
        <p:spPr>
          <a:xfrm>
            <a:off x="783771" y="699950"/>
            <a:ext cx="10532789" cy="7600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200" b="1" dirty="0"/>
              <a:t>Sabem os Espíritos em que época reencarnarão? 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28711467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740629" y="443397"/>
            <a:ext cx="10843547" cy="14986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200" b="1" dirty="0"/>
              <a:t>Todos os Espíritos se preocupam com a sua reencarnação?</a:t>
            </a:r>
            <a:r>
              <a:rPr lang="pt-BR" sz="3200" dirty="0"/>
              <a:t> </a:t>
            </a:r>
          </a:p>
        </p:txBody>
      </p:sp>
      <p:sp>
        <p:nvSpPr>
          <p:cNvPr id="3" name="Retângulo 2"/>
          <p:cNvSpPr/>
          <p:nvPr/>
        </p:nvSpPr>
        <p:spPr>
          <a:xfrm>
            <a:off x="2440692" y="5579685"/>
            <a:ext cx="759708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200" b="1" dirty="0"/>
              <a:t>O Livro dos Espíritos, pergunta 331.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CA772E-F19F-EBD7-8703-3DFC02DBBECF}"/>
              </a:ext>
            </a:extLst>
          </p:cNvPr>
          <p:cNvSpPr txBox="1"/>
          <p:nvPr/>
        </p:nvSpPr>
        <p:spPr>
          <a:xfrm>
            <a:off x="739283" y="2114747"/>
            <a:ext cx="10713434" cy="29760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200" dirty="0"/>
              <a:t> “Muitos há que em tal coisa não pensam, que nem sequer a compreendem. Depende de estarem mais ou menos adiantados. Para alguns, a incerteza em que se acham do futuro que os aguarda constitui punição.”</a:t>
            </a:r>
          </a:p>
        </p:txBody>
      </p:sp>
    </p:spTree>
    <p:extLst>
      <p:ext uri="{BB962C8B-B14F-4D97-AF65-F5344CB8AC3E}">
        <p14:creationId xmlns:p14="http://schemas.microsoft.com/office/powerpoint/2010/main" val="26296017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790647" y="318651"/>
            <a:ext cx="10724606" cy="14986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200" b="1" dirty="0"/>
              <a:t>Pode o Espírito apressar ou retardar o momento da sua reencarnação?</a:t>
            </a:r>
            <a:endParaRPr lang="pt-BR" sz="3200" dirty="0"/>
          </a:p>
        </p:txBody>
      </p:sp>
      <p:sp>
        <p:nvSpPr>
          <p:cNvPr id="3" name="Retângulo 2"/>
          <p:cNvSpPr/>
          <p:nvPr/>
        </p:nvSpPr>
        <p:spPr>
          <a:xfrm>
            <a:off x="3026777" y="5954574"/>
            <a:ext cx="640188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3200" b="1" dirty="0"/>
              <a:t>O Livro dos Espíritos, pergunta 332.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2904A45-0D7D-43ED-D735-9FD88CD48582}"/>
              </a:ext>
            </a:extLst>
          </p:cNvPr>
          <p:cNvSpPr txBox="1"/>
          <p:nvPr/>
        </p:nvSpPr>
        <p:spPr>
          <a:xfrm>
            <a:off x="382720" y="1817331"/>
            <a:ext cx="11312434" cy="37146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200" dirty="0"/>
              <a:t> “Pode apressá-lo, atraindo-o por um desejo ardente. Pode igualmente distanciá-lo, recuando diante da prova, pois entre os Espíritos também há covardes e indiferentes. Nenhum, porém, assim procede impunemente, visto que sofre por isso, como aquele que recusa o remédio capaz de curá-lo.”</a:t>
            </a:r>
          </a:p>
        </p:txBody>
      </p:sp>
    </p:spTree>
    <p:extLst>
      <p:ext uri="{BB962C8B-B14F-4D97-AF65-F5344CB8AC3E}">
        <p14:creationId xmlns:p14="http://schemas.microsoft.com/office/powerpoint/2010/main" val="18405440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966</Words>
  <Application>Microsoft Office PowerPoint</Application>
  <PresentationFormat>Widescreen</PresentationFormat>
  <Paragraphs>63</Paragraphs>
  <Slides>20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4" baseType="lpstr">
      <vt:lpstr>Aptos</vt:lpstr>
      <vt:lpstr>Aptos Display</vt:lpstr>
      <vt:lpstr>Arial</vt:lpstr>
      <vt:lpstr>Tema do Office</vt:lpstr>
      <vt:lpstr>R E E N C A R N A Ç Ã O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edermagalhaesclaudio@gmail.com</dc:creator>
  <cp:lastModifiedBy>edermagalhaesclaudio@gmail.com</cp:lastModifiedBy>
  <cp:revision>15</cp:revision>
  <dcterms:created xsi:type="dcterms:W3CDTF">2025-11-28T13:59:53Z</dcterms:created>
  <dcterms:modified xsi:type="dcterms:W3CDTF">2026-01-19T00:40:11Z</dcterms:modified>
</cp:coreProperties>
</file>