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1" r:id="rId1"/>
  </p:sldMasterIdLst>
  <p:handoutMasterIdLst>
    <p:handoutMasterId r:id="rId32"/>
  </p:handoutMasterIdLst>
  <p:sldIdLst>
    <p:sldId id="330" r:id="rId2"/>
    <p:sldId id="346" r:id="rId3"/>
    <p:sldId id="356" r:id="rId4"/>
    <p:sldId id="359" r:id="rId5"/>
    <p:sldId id="360" r:id="rId6"/>
    <p:sldId id="354" r:id="rId7"/>
    <p:sldId id="349" r:id="rId8"/>
    <p:sldId id="390" r:id="rId9"/>
    <p:sldId id="391" r:id="rId10"/>
    <p:sldId id="392" r:id="rId11"/>
    <p:sldId id="393" r:id="rId12"/>
    <p:sldId id="394" r:id="rId13"/>
    <p:sldId id="395" r:id="rId14"/>
    <p:sldId id="396" r:id="rId15"/>
    <p:sldId id="401" r:id="rId16"/>
    <p:sldId id="397" r:id="rId17"/>
    <p:sldId id="398" r:id="rId18"/>
    <p:sldId id="364" r:id="rId19"/>
    <p:sldId id="365" r:id="rId20"/>
    <p:sldId id="361" r:id="rId21"/>
    <p:sldId id="362" r:id="rId22"/>
    <p:sldId id="363" r:id="rId23"/>
    <p:sldId id="353" r:id="rId24"/>
    <p:sldId id="358" r:id="rId25"/>
    <p:sldId id="351" r:id="rId26"/>
    <p:sldId id="355" r:id="rId27"/>
    <p:sldId id="347" r:id="rId28"/>
    <p:sldId id="350" r:id="rId29"/>
    <p:sldId id="366" r:id="rId30"/>
    <p:sldId id="345" r:id="rId31"/>
  </p:sldIdLst>
  <p:sldSz cx="12192000" cy="6858000"/>
  <p:notesSz cx="6858000" cy="99472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33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395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63431-9C52-47AB-A391-5D02B43FAE3C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D353BE-3A5D-4A0E-8E41-EC6FE211E0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77077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3CA592-1EC8-4DA0-988D-B60702D55A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7D19FF3-DD2F-9C85-9F55-0940629FCC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D45F12F-45DE-9A7B-89FB-88E4E3013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EAF4-070B-4BA2-BC33-C66C82799F21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E08504-B3E7-C239-2BA9-964AFE098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9DB434F-5B01-FD7D-976C-AC7E4C24B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8CA2-4E40-4891-9578-ECB57363B2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0731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76DD60-FF9F-9C04-EFAB-F1AEE4116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BE24273-7F6C-DDFB-D31C-A4957C30A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6405558-88B2-32D4-DEDA-58394D7CD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EAF4-070B-4BA2-BC33-C66C82799F21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8C6E6EE-6CB5-74DB-805F-91AC823D8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9D57028-0EA5-D942-72B4-92128A16F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8CA2-4E40-4891-9578-ECB57363B2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94606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1641E21-9C9F-624B-0288-BBF175CA4A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3FFB53D-58B4-2F03-4622-256AAA70D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D99BEF0-29DE-F3A3-8D28-C3604BD6E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EAF4-070B-4BA2-BC33-C66C82799F21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82722DA-505E-59B9-54FB-AA403C440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42A8320-0630-4A1E-3DC7-C44D77DFD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8CA2-4E40-4891-9578-ECB57363B2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5675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C6ABBC-B51F-7D99-4867-E2A71FADCC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D775E7-D147-00E8-A81C-BD4135327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274438-D870-7167-291B-C3F203EBC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EAF4-070B-4BA2-BC33-C66C82799F21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684E7F-EC85-7937-87A0-E731ADEEB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7260DC0-80F9-90D4-0F27-75E64D3CA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8CA2-4E40-4891-9578-ECB57363B2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572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31E7DF-9273-CF63-1EBF-2272DCE53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1913C51-AFCB-38C1-5C53-AB27554E1D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F9A2F8-16B2-CE8D-71BD-5FA00034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EAF4-070B-4BA2-BC33-C66C82799F21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C09F40-CEA5-C994-715D-1CF0762F6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79CC978-2001-6AFA-D05D-5B0B8B6F4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8CA2-4E40-4891-9578-ECB57363B2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3845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026382-9524-2C2E-9BD8-877B11F92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1AABEC3-B4ED-F151-0817-06E94BDF4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23281CB-61B9-DA85-1BF6-2766872DD6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311C09C-6DC0-8B9B-9522-C5F5F7E6B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EAF4-070B-4BA2-BC33-C66C82799F21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CC0695E-9AA5-E9C1-BC07-84AD6671E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08591FE-4187-46E3-D8CD-F993AC1DD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8CA2-4E40-4891-9578-ECB57363B2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8923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33FCBA-7158-0072-EAE0-DE382BC950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A449645-5130-7779-0498-5A4D1F36E7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E9A68F8-A044-9060-0287-0FE5F4C81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349D7231-7901-0BEB-E8B8-808FE10E25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734714D-3EBD-946F-0C84-1374BB4DA4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F720A9E1-A790-F9E2-E9F3-F2EAA0D3F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EAF4-070B-4BA2-BC33-C66C82799F21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C92BEAFB-9662-5B01-F83A-F8A9B5BE0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3A4D7D7B-A1E0-7F97-771A-AE4B04DCA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8CA2-4E40-4891-9578-ECB57363B2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0791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B58598-5351-4E4D-A115-F4A750FC7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4717125-977B-F5E2-9CD2-F0BD31073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EAF4-070B-4BA2-BC33-C66C82799F21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74C57A8-A677-B3FD-4AB6-CE4F55EA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EF22656F-B68C-5F44-95DD-300DDF864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8CA2-4E40-4891-9578-ECB57363B2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4107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8020B36-24AA-FE73-0564-0A0A50CA9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EAF4-070B-4BA2-BC33-C66C82799F21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67CE7C3-D0B7-90F3-CB92-7BEC39EA7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16B81FB-66BE-219C-4758-FC14F5027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8CA2-4E40-4891-9578-ECB57363B2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9628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EF66CC-6A0B-5370-4921-07305FC99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468F028-CC24-BEF5-FAC1-0373BB0CA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CCB6BD3-19F9-2A79-BBDB-CC367B774F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9F3792D-5EBA-934B-8AE8-E457E30C4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EAF4-070B-4BA2-BC33-C66C82799F21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E2FF6EF-C46F-6F1A-5637-6A301E3DE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B42D97C-9F76-EFC5-BA52-D8936F73B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8CA2-4E40-4891-9578-ECB57363B2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93014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5147B1-DD4C-4753-A27A-8A1EA524D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2E1969D-6133-B715-54E9-65DF2BBA07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C45EE5C-357D-9719-1770-325DD761AC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4AB6BCB-D103-5D1E-E04F-0B06EB565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4EAF4-070B-4BA2-BC33-C66C82799F21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FD1E7AB-50A8-1D2A-25AA-5EB07E420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682C1D6-AB26-1986-4CBD-7637FD03B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78CA2-4E40-4891-9578-ECB57363B2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0964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rgbClr val="99FF33">
            <a:alpha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27EBB88-2FBC-4C20-CDD3-DECA268FF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46FAA89-9593-8D06-6EAA-94410F49A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41C9C09-F5B2-48BB-62B7-17CBD90B7A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4EAF4-070B-4BA2-BC33-C66C82799F21}" type="datetimeFigureOut">
              <a:rPr lang="pt-BR" smtClean="0"/>
              <a:t>18/01/2026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0646EAB-DD06-8CE0-49E5-C5720D26B1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D8CB03B-C0CD-755B-D8AD-1AD3361269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78CA2-4E40-4891-9578-ECB57363B28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7925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73" r:id="rId2"/>
    <p:sldLayoutId id="2147483974" r:id="rId3"/>
    <p:sldLayoutId id="2147483975" r:id="rId4"/>
    <p:sldLayoutId id="2147483976" r:id="rId5"/>
    <p:sldLayoutId id="2147483977" r:id="rId6"/>
    <p:sldLayoutId id="2147483978" r:id="rId7"/>
    <p:sldLayoutId id="2147483979" r:id="rId8"/>
    <p:sldLayoutId id="2147483980" r:id="rId9"/>
    <p:sldLayoutId id="2147483981" r:id="rId10"/>
    <p:sldLayoutId id="21474839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66863" y="2884442"/>
            <a:ext cx="9144000" cy="1054146"/>
          </a:xfrm>
        </p:spPr>
        <p:txBody>
          <a:bodyPr>
            <a:normAutofit/>
          </a:bodyPr>
          <a:lstStyle/>
          <a:p>
            <a:r>
              <a:rPr lang="pt-BR" b="1" dirty="0"/>
              <a:t>R E E N C A R N A Ç Ã O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7288567" y="5708469"/>
            <a:ext cx="43889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/>
              <a:t>Se preferir coloque seu nome aqui com data de apresentação</a:t>
            </a:r>
          </a:p>
        </p:txBody>
      </p:sp>
    </p:spTree>
    <p:extLst>
      <p:ext uri="{BB962C8B-B14F-4D97-AF65-F5344CB8AC3E}">
        <p14:creationId xmlns:p14="http://schemas.microsoft.com/office/powerpoint/2010/main" val="14421902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58091" y="440863"/>
            <a:ext cx="9679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/>
              <a:t>TIPOS DE REENCARNAÇÃO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849086" y="1527648"/>
            <a:ext cx="105939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200" dirty="0"/>
              <a:t>O espírito surge simples e ignorante, e sua evolução não pode se dar em uma só vida terrena;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849087" y="3135031"/>
            <a:ext cx="10515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200" dirty="0"/>
              <a:t>A reencarnação é uma necessidade evolutiva, porque somente ao contato com a matéria física consegue o espírito certos elementos necessários ao seu progresso;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907870" y="5234856"/>
            <a:ext cx="1045681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200" dirty="0"/>
              <a:t>Existem três tipos de encarnação: Expiação, Prova e Missão.</a:t>
            </a:r>
          </a:p>
        </p:txBody>
      </p:sp>
    </p:spTree>
    <p:extLst>
      <p:ext uri="{BB962C8B-B14F-4D97-AF65-F5344CB8AC3E}">
        <p14:creationId xmlns:p14="http://schemas.microsoft.com/office/powerpoint/2010/main" val="1693088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108166" y="675919"/>
            <a:ext cx="9662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/>
              <a:t>Expiação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690156" y="1860286"/>
            <a:ext cx="106810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200" dirty="0"/>
              <a:t>Redimir, resgatar, purificar-se de crimes, “pecados” ou faltas.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690156" y="2860436"/>
            <a:ext cx="10776859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3200" dirty="0"/>
              <a:t>Consiste nos sofrimentos físicos e morais que são consequentes a uma falta, seja na vida atual, seja na vida espiritual, após a morte (erraticidade), ou ainda em nova existência corporal.</a:t>
            </a:r>
          </a:p>
        </p:txBody>
      </p:sp>
    </p:spTree>
    <p:extLst>
      <p:ext uri="{BB962C8B-B14F-4D97-AF65-F5344CB8AC3E}">
        <p14:creationId xmlns:p14="http://schemas.microsoft.com/office/powerpoint/2010/main" val="2217070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108166" y="388536"/>
            <a:ext cx="9662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/>
              <a:t>PROVA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770709" y="1335372"/>
            <a:ext cx="1085958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000" dirty="0"/>
              <a:t>Cada nova existência uma prova para o espírito. São frequentemente provas escolhidas pelo espírito, para sua purificação e adiantamento, assim a expiação serve de prova mas, nem sempre a prova (submetido a um ou vários testes) é uma expiação.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842554" y="4182460"/>
            <a:ext cx="106767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000" dirty="0"/>
              <a:t>Através do esforço próprio, das lutas e do sacrifício, ele vai burilando a sua personalidade, desenvolvendo a sua inteligência e se iluminando espiritualmente.</a:t>
            </a:r>
          </a:p>
        </p:txBody>
      </p:sp>
    </p:spTree>
    <p:extLst>
      <p:ext uri="{BB962C8B-B14F-4D97-AF65-F5344CB8AC3E}">
        <p14:creationId xmlns:p14="http://schemas.microsoft.com/office/powerpoint/2010/main" val="2091386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108166" y="388536"/>
            <a:ext cx="9662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/>
              <a:t>MISSÃO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49086" y="1198212"/>
            <a:ext cx="1068541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200" dirty="0"/>
              <a:t>É uma tarefa a ser cumprida pelo espírito encarnado (missão de pais, filhos, profissões e etc...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849086" y="2837972"/>
            <a:ext cx="1048294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200" dirty="0"/>
              <a:t>A missão é uma tarefa específica que objetiva o bem da criatura;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849086" y="4418429"/>
            <a:ext cx="106070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200" dirty="0"/>
              <a:t>Todo o homem, tem uma missão, seja ela pequena ou grande porém, o objetivo é sempre o bem, ou seja, ninguém nasce com a missão de fazer o mal.</a:t>
            </a:r>
          </a:p>
        </p:txBody>
      </p:sp>
    </p:spTree>
    <p:extLst>
      <p:ext uri="{BB962C8B-B14F-4D97-AF65-F5344CB8AC3E}">
        <p14:creationId xmlns:p14="http://schemas.microsoft.com/office/powerpoint/2010/main" val="2619036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561703" y="485866"/>
            <a:ext cx="11068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/>
              <a:t>A escolha da reencarnação se faz de duas maneiras:</a:t>
            </a:r>
          </a:p>
        </p:txBody>
      </p:sp>
      <p:sp>
        <p:nvSpPr>
          <p:cNvPr id="8" name="CaixaDeTexto 7"/>
          <p:cNvSpPr txBox="1"/>
          <p:nvPr/>
        </p:nvSpPr>
        <p:spPr>
          <a:xfrm>
            <a:off x="711926" y="1185458"/>
            <a:ext cx="10806883" cy="518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b="1" dirty="0"/>
              <a:t>Consciente: 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3200" dirty="0"/>
              <a:t>avaliação cármica - o amigo espiritual + o </a:t>
            </a:r>
            <a:r>
              <a:rPr lang="pt-BR" sz="3200" dirty="0" err="1"/>
              <a:t>reencarnante</a:t>
            </a:r>
            <a:r>
              <a:rPr lang="pt-BR" sz="3200" dirty="0"/>
              <a:t>;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3200" dirty="0"/>
              <a:t>Livre arbítrio relativo de que dispõe o espírito;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3200" dirty="0"/>
              <a:t>Outros mentores ajudam no processo, estudam débitos e méritos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3200" dirty="0"/>
              <a:t>Mentores programam os principais acontecimentos da próxima existência na carne.</a:t>
            </a:r>
          </a:p>
        </p:txBody>
      </p:sp>
    </p:spTree>
    <p:extLst>
      <p:ext uri="{BB962C8B-B14F-4D97-AF65-F5344CB8AC3E}">
        <p14:creationId xmlns:p14="http://schemas.microsoft.com/office/powerpoint/2010/main" val="532277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761C41-387B-3074-2CFB-0F8D1E01ED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D7E7963A-C524-7580-F3FA-6ABD6E71BDF4}"/>
              </a:ext>
            </a:extLst>
          </p:cNvPr>
          <p:cNvSpPr txBox="1"/>
          <p:nvPr/>
        </p:nvSpPr>
        <p:spPr>
          <a:xfrm>
            <a:off x="561703" y="763646"/>
            <a:ext cx="110685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dirty="0"/>
              <a:t>A escolha da reencarnação se faz de duas maneiras: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5627BA9-8334-8992-7E3E-9BD5E1E42A28}"/>
              </a:ext>
            </a:extLst>
          </p:cNvPr>
          <p:cNvSpPr txBox="1"/>
          <p:nvPr/>
        </p:nvSpPr>
        <p:spPr>
          <a:xfrm>
            <a:off x="870856" y="2017648"/>
            <a:ext cx="10450286" cy="3709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3200" b="1" dirty="0"/>
              <a:t>Inconsciente: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3200" b="1" dirty="0"/>
              <a:t>É</a:t>
            </a:r>
            <a:r>
              <a:rPr lang="pt-BR" sz="3200" dirty="0"/>
              <a:t> obrigatória, o Espírito não tem escolha,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3200" dirty="0"/>
              <a:t>Não participa em seu processo reencarnatório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pt-BR" sz="3200" dirty="0"/>
              <a:t>Espíritos protetores avaliam necessidades e decidem sobre o que melhor pode ser feito para o espírito.</a:t>
            </a:r>
          </a:p>
        </p:txBody>
      </p:sp>
    </p:spTree>
    <p:extLst>
      <p:ext uri="{BB962C8B-B14F-4D97-AF65-F5344CB8AC3E}">
        <p14:creationId xmlns:p14="http://schemas.microsoft.com/office/powerpoint/2010/main" val="38317293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166948" y="659550"/>
            <a:ext cx="96621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dirty="0"/>
              <a:t>JUSTIÇA DA REENCARNAÇÃO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816429" y="2117737"/>
            <a:ext cx="1050906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200" dirty="0"/>
              <a:t>A reencarnação se baseia nos princípios da misericórdia e da justiça de Deus;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907869" y="3987672"/>
            <a:ext cx="102739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200" dirty="0"/>
              <a:t>A reencarnação nos dá o meio de resgatarmos os nossos erros através de novas provas.</a:t>
            </a:r>
          </a:p>
        </p:txBody>
      </p:sp>
    </p:spTree>
    <p:extLst>
      <p:ext uri="{BB962C8B-B14F-4D97-AF65-F5344CB8AC3E}">
        <p14:creationId xmlns:p14="http://schemas.microsoft.com/office/powerpoint/2010/main" val="9778442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/>
          <p:cNvSpPr txBox="1"/>
          <p:nvPr/>
        </p:nvSpPr>
        <p:spPr>
          <a:xfrm>
            <a:off x="1264920" y="1302936"/>
            <a:ext cx="9662160" cy="3613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pt-BR" sz="4000" dirty="0"/>
              <a:t>“SE NÃO MUDAR O QUE FAÇO HOJE, TODOS OS AMANHÃS SERÃO IGUAIS A ONTEM”. </a:t>
            </a:r>
          </a:p>
          <a:p>
            <a:pPr algn="ctr">
              <a:lnSpc>
                <a:spcPct val="200000"/>
              </a:lnSpc>
            </a:pPr>
            <a:r>
              <a:rPr lang="pt-BR" sz="4000" dirty="0"/>
              <a:t>Autor desconhecido</a:t>
            </a:r>
          </a:p>
        </p:txBody>
      </p:sp>
    </p:spTree>
    <p:extLst>
      <p:ext uri="{BB962C8B-B14F-4D97-AF65-F5344CB8AC3E}">
        <p14:creationId xmlns:p14="http://schemas.microsoft.com/office/powerpoint/2010/main" val="10553180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25434" y="743360"/>
            <a:ext cx="10447019" cy="754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Todos os Espíritos se preocupam com a sua reencarnação?</a:t>
            </a:r>
            <a:endParaRPr lang="pt-BR" sz="3200" dirty="0"/>
          </a:p>
        </p:txBody>
      </p:sp>
      <p:sp>
        <p:nvSpPr>
          <p:cNvPr id="3" name="Retângulo 2"/>
          <p:cNvSpPr/>
          <p:nvPr/>
        </p:nvSpPr>
        <p:spPr>
          <a:xfrm>
            <a:off x="3008271" y="5413993"/>
            <a:ext cx="64018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331.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0DFFF11-B7B4-8B96-E44F-C38EE7163CC6}"/>
              </a:ext>
            </a:extLst>
          </p:cNvPr>
          <p:cNvSpPr txBox="1"/>
          <p:nvPr/>
        </p:nvSpPr>
        <p:spPr>
          <a:xfrm>
            <a:off x="1151708" y="1819560"/>
            <a:ext cx="10115006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 “Muitos há que em tal coisa não pensam, que nem sequer a compreendem. Depende de estarem mais ou menos adiantados. Para alguns, a incerteza em que se acham do futuro que os aguarda constitui punição.”</a:t>
            </a:r>
          </a:p>
        </p:txBody>
      </p:sp>
    </p:spTree>
    <p:extLst>
      <p:ext uri="{BB962C8B-B14F-4D97-AF65-F5344CB8AC3E}">
        <p14:creationId xmlns:p14="http://schemas.microsoft.com/office/powerpoint/2010/main" val="13727509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57201" y="519703"/>
            <a:ext cx="1131243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Pode o Espírito apressar ou retardar o momento da sua reencarnação?</a:t>
            </a:r>
          </a:p>
          <a:p>
            <a:pPr algn="ctr">
              <a:lnSpc>
                <a:spcPct val="150000"/>
              </a:lnSpc>
            </a:pPr>
            <a:r>
              <a:rPr lang="pt-BR" sz="3200" dirty="0"/>
              <a:t> “Pode apressá-lo, atraindo-o por um desejo ardente. Pode igualmente distanciá-lo, recuando diante da prova, pois entre os Espíritos também há covardes e indiferentes. Nenhum, porém, assim procede impunemente, visto que sofre por isso, como aquele que recusa o remédio capaz de curá-lo.”</a:t>
            </a:r>
          </a:p>
        </p:txBody>
      </p:sp>
      <p:sp>
        <p:nvSpPr>
          <p:cNvPr id="3" name="Retângulo 2"/>
          <p:cNvSpPr/>
          <p:nvPr/>
        </p:nvSpPr>
        <p:spPr>
          <a:xfrm>
            <a:off x="3026777" y="5954574"/>
            <a:ext cx="64018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332.</a:t>
            </a:r>
          </a:p>
        </p:txBody>
      </p:sp>
    </p:spTree>
    <p:extLst>
      <p:ext uri="{BB962C8B-B14F-4D97-AF65-F5344CB8AC3E}">
        <p14:creationId xmlns:p14="http://schemas.microsoft.com/office/powerpoint/2010/main" val="117623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971549" y="417463"/>
            <a:ext cx="1017270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600" b="1" dirty="0"/>
              <a:t>Disse-lhe Nicodemos: Como pode um homem nascer, sendo velho? Pode, porventura, tornar a entrar no ventre de sua mãe, e nascer?</a:t>
            </a:r>
          </a:p>
          <a:p>
            <a:pPr algn="ctr">
              <a:lnSpc>
                <a:spcPct val="150000"/>
              </a:lnSpc>
            </a:pPr>
            <a:r>
              <a:rPr lang="pt-BR" sz="3600" b="1" dirty="0"/>
              <a:t>Jesus respondeu: Na verdade, na verdade te digo que aquele que não nascer da água e do Espírito, não pode entrar no reino de Deus. </a:t>
            </a:r>
          </a:p>
          <a:p>
            <a:pPr algn="ctr">
              <a:lnSpc>
                <a:spcPct val="150000"/>
              </a:lnSpc>
            </a:pPr>
            <a:r>
              <a:rPr lang="pt-BR" sz="4000" b="1" dirty="0"/>
              <a:t>João 3:4 e5</a:t>
            </a:r>
          </a:p>
        </p:txBody>
      </p:sp>
    </p:spTree>
    <p:extLst>
      <p:ext uri="{BB962C8B-B14F-4D97-AF65-F5344CB8AC3E}">
        <p14:creationId xmlns:p14="http://schemas.microsoft.com/office/powerpoint/2010/main" val="28520398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17664" y="399991"/>
            <a:ext cx="10238015" cy="1493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É limitado o número das existências corporais, ou o Espírito reencarna perpetuamente? </a:t>
            </a:r>
            <a:endParaRPr lang="pt-BR" sz="3200" dirty="0"/>
          </a:p>
        </p:txBody>
      </p:sp>
      <p:sp>
        <p:nvSpPr>
          <p:cNvPr id="3" name="Retângulo 2"/>
          <p:cNvSpPr/>
          <p:nvPr/>
        </p:nvSpPr>
        <p:spPr>
          <a:xfrm>
            <a:off x="2835730" y="5716480"/>
            <a:ext cx="64018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168.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5F2B1E8-3E93-6B99-22A0-187A181B4E58}"/>
              </a:ext>
            </a:extLst>
          </p:cNvPr>
          <p:cNvSpPr txBox="1"/>
          <p:nvPr/>
        </p:nvSpPr>
        <p:spPr>
          <a:xfrm>
            <a:off x="917664" y="2114847"/>
            <a:ext cx="10440489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“A cada nova existência, o Espírito dá um passo para diante na senda do progresso. Desde que se ache limpo de todas as impurezas, não tem mais necessidade das provas da vida corporal.”</a:t>
            </a:r>
          </a:p>
        </p:txBody>
      </p:sp>
    </p:spTree>
    <p:extLst>
      <p:ext uri="{BB962C8B-B14F-4D97-AF65-F5344CB8AC3E}">
        <p14:creationId xmlns:p14="http://schemas.microsoft.com/office/powerpoint/2010/main" val="8681646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81743" y="700089"/>
            <a:ext cx="10326188" cy="1493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As nossas diversas existências corporais se verificam</a:t>
            </a:r>
          </a:p>
          <a:p>
            <a:pPr algn="ctr">
              <a:lnSpc>
                <a:spcPct val="150000"/>
              </a:lnSpc>
            </a:pPr>
            <a:r>
              <a:rPr lang="pt-BR" sz="3200" b="1" dirty="0"/>
              <a:t>todas na Terra?</a:t>
            </a:r>
            <a:endParaRPr lang="pt-BR" sz="3200" dirty="0"/>
          </a:p>
        </p:txBody>
      </p:sp>
      <p:sp>
        <p:nvSpPr>
          <p:cNvPr id="3" name="Retângulo 2"/>
          <p:cNvSpPr/>
          <p:nvPr/>
        </p:nvSpPr>
        <p:spPr>
          <a:xfrm>
            <a:off x="2961156" y="5873234"/>
            <a:ext cx="61934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172.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5557A6-2AD8-8BA7-5826-7F818F3914C0}"/>
              </a:ext>
            </a:extLst>
          </p:cNvPr>
          <p:cNvSpPr txBox="1"/>
          <p:nvPr/>
        </p:nvSpPr>
        <p:spPr>
          <a:xfrm>
            <a:off x="835478" y="2682638"/>
            <a:ext cx="10522676" cy="223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dirty="0"/>
              <a:t> “Não; vivemo-las em diferentes mundos. As que aqui passamos não são as primeiras, nem as últimas; são, porém, das mais materiais e das mais distantes da perfeição.”</a:t>
            </a:r>
          </a:p>
        </p:txBody>
      </p:sp>
    </p:spTree>
    <p:extLst>
      <p:ext uri="{BB962C8B-B14F-4D97-AF65-F5344CB8AC3E}">
        <p14:creationId xmlns:p14="http://schemas.microsoft.com/office/powerpoint/2010/main" val="6043085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05542" y="1027008"/>
            <a:ext cx="10580916" cy="1493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Não se seria mais feliz permanecendo na condição de Espírito?</a:t>
            </a:r>
            <a:endParaRPr lang="pt-BR" sz="3200" dirty="0"/>
          </a:p>
        </p:txBody>
      </p:sp>
      <p:sp>
        <p:nvSpPr>
          <p:cNvPr id="3" name="Retângulo 2"/>
          <p:cNvSpPr/>
          <p:nvPr/>
        </p:nvSpPr>
        <p:spPr>
          <a:xfrm>
            <a:off x="2898265" y="5298468"/>
            <a:ext cx="63954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175.a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3AAB8CD-0EB3-1A79-F3DE-EC30AB6C8F57}"/>
              </a:ext>
            </a:extLst>
          </p:cNvPr>
          <p:cNvSpPr txBox="1"/>
          <p:nvPr/>
        </p:nvSpPr>
        <p:spPr>
          <a:xfrm>
            <a:off x="751113" y="3004457"/>
            <a:ext cx="10580915" cy="1493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 “Não, não; estacionar-se-ia e o que se quer é caminhar</a:t>
            </a:r>
          </a:p>
          <a:p>
            <a:pPr algn="ctr">
              <a:lnSpc>
                <a:spcPct val="150000"/>
              </a:lnSpc>
            </a:pPr>
            <a:r>
              <a:rPr lang="pt-BR" sz="3200" dirty="0"/>
              <a:t>para Deus.” </a:t>
            </a:r>
          </a:p>
        </p:txBody>
      </p:sp>
    </p:spTree>
    <p:extLst>
      <p:ext uri="{BB962C8B-B14F-4D97-AF65-F5344CB8AC3E}">
        <p14:creationId xmlns:p14="http://schemas.microsoft.com/office/powerpoint/2010/main" val="9041438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575990" y="1183414"/>
            <a:ext cx="113442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A alma reencarna logo depois de se haver separado do corpo?</a:t>
            </a:r>
          </a:p>
          <a:p>
            <a:pPr algn="just">
              <a:lnSpc>
                <a:spcPct val="150000"/>
              </a:lnSpc>
            </a:pPr>
            <a:endParaRPr lang="pt-BR" sz="3200" b="1" dirty="0"/>
          </a:p>
          <a:p>
            <a:pPr algn="ctr">
              <a:lnSpc>
                <a:spcPct val="150000"/>
              </a:lnSpc>
            </a:pPr>
            <a:r>
              <a:rPr lang="pt-BR" sz="3200" b="1" dirty="0"/>
              <a:t> </a:t>
            </a:r>
            <a:r>
              <a:rPr lang="pt-BR" sz="3200" dirty="0"/>
              <a:t>“Algumas vezes reencarna imediatamente, porém de ordinário só o faz depois de intervalos mais ou menos longos...”</a:t>
            </a:r>
          </a:p>
        </p:txBody>
      </p:sp>
      <p:sp>
        <p:nvSpPr>
          <p:cNvPr id="3" name="Retângulo 2"/>
          <p:cNvSpPr/>
          <p:nvPr/>
        </p:nvSpPr>
        <p:spPr>
          <a:xfrm>
            <a:off x="2942685" y="5952143"/>
            <a:ext cx="64018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223.</a:t>
            </a:r>
          </a:p>
        </p:txBody>
      </p:sp>
    </p:spTree>
    <p:extLst>
      <p:ext uri="{BB962C8B-B14F-4D97-AF65-F5344CB8AC3E}">
        <p14:creationId xmlns:p14="http://schemas.microsoft.com/office/powerpoint/2010/main" val="11954223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871944" y="1185803"/>
            <a:ext cx="10058400" cy="754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Que é a alma no intervalo das encarnações</a:t>
            </a:r>
            <a:endParaRPr lang="pt-BR" sz="3200" dirty="0"/>
          </a:p>
        </p:txBody>
      </p:sp>
      <p:sp>
        <p:nvSpPr>
          <p:cNvPr id="3" name="Retângulo 2"/>
          <p:cNvSpPr/>
          <p:nvPr/>
        </p:nvSpPr>
        <p:spPr>
          <a:xfrm>
            <a:off x="2856959" y="5087422"/>
            <a:ext cx="64018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224.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E438A56-53A8-EFD7-BCF2-AC1104D1B05A}"/>
              </a:ext>
            </a:extLst>
          </p:cNvPr>
          <p:cNvSpPr txBox="1"/>
          <p:nvPr/>
        </p:nvSpPr>
        <p:spPr>
          <a:xfrm>
            <a:off x="1028699" y="2902783"/>
            <a:ext cx="10058400" cy="754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“Espírito errante, que aspira a novo destino, que espera.”</a:t>
            </a:r>
          </a:p>
        </p:txBody>
      </p:sp>
    </p:spTree>
    <p:extLst>
      <p:ext uri="{BB962C8B-B14F-4D97-AF65-F5344CB8AC3E}">
        <p14:creationId xmlns:p14="http://schemas.microsoft.com/office/powerpoint/2010/main" val="38322651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790304" y="806366"/>
            <a:ext cx="10633166" cy="16684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600" b="1" dirty="0"/>
              <a:t>Pode um homem, nas suas novas existências, descer mais baixo do que esteja na atual? 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790305" y="3273556"/>
            <a:ext cx="10633166" cy="837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600" dirty="0"/>
              <a:t>“Com relação à posição social, sim; como Espírito, não.”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1081360" y="5466859"/>
            <a:ext cx="10229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/>
              <a:t>O Livro dos Espíritos, pergunta 193.</a:t>
            </a:r>
          </a:p>
        </p:txBody>
      </p:sp>
    </p:spTree>
    <p:extLst>
      <p:ext uri="{BB962C8B-B14F-4D97-AF65-F5344CB8AC3E}">
        <p14:creationId xmlns:p14="http://schemas.microsoft.com/office/powerpoint/2010/main" val="1548629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02560" y="780148"/>
            <a:ext cx="10058400" cy="754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Na erraticidade, o Espírito progride?</a:t>
            </a:r>
            <a:endParaRPr lang="pt-BR" sz="3200" dirty="0"/>
          </a:p>
        </p:txBody>
      </p:sp>
      <p:sp>
        <p:nvSpPr>
          <p:cNvPr id="3" name="Retângulo 2"/>
          <p:cNvSpPr/>
          <p:nvPr/>
        </p:nvSpPr>
        <p:spPr>
          <a:xfrm>
            <a:off x="2999255" y="4911074"/>
            <a:ext cx="619349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230.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40921A1-4C4D-7F64-0104-3E388CD37D4D}"/>
              </a:ext>
            </a:extLst>
          </p:cNvPr>
          <p:cNvSpPr txBox="1"/>
          <p:nvPr/>
        </p:nvSpPr>
        <p:spPr>
          <a:xfrm>
            <a:off x="1066800" y="2018773"/>
            <a:ext cx="10058400" cy="223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 “Pode melhorar-se muito, tais sejam a vontade e o desejo que tenha de consegui-lo. Todavia, na existência corporal é que põe em prática as idéias que adquiriu.”</a:t>
            </a:r>
          </a:p>
        </p:txBody>
      </p:sp>
    </p:spTree>
    <p:extLst>
      <p:ext uri="{BB962C8B-B14F-4D97-AF65-F5344CB8AC3E}">
        <p14:creationId xmlns:p14="http://schemas.microsoft.com/office/powerpoint/2010/main" val="31408571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750298" y="333097"/>
            <a:ext cx="10778487" cy="2098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000" b="1" dirty="0"/>
              <a:t>Pode alguém, por um proceder impecável na vida atual, transpor todos os graus da escala do aperfeiçoamento e tornar-se Espírito puro, sem passar por outros graus intermédios? </a:t>
            </a:r>
            <a:endParaRPr lang="pt-BR" sz="30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679268" y="2710755"/>
            <a:ext cx="10920549" cy="27907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000" dirty="0"/>
              <a:t>“Não, pois o que o homem julga perfeito longe está da perfeição. Há qualidades que lhe são desconhecidas e incompreensíveis. Poderá ser tão perfeito quanto o comporte a sua natureza terrena, mas isso não é a perfeição absoluta...”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673596" y="5780910"/>
            <a:ext cx="7458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/>
              <a:t>O Livro dos Espíritos, pergunta 192.</a:t>
            </a:r>
          </a:p>
        </p:txBody>
      </p:sp>
    </p:spTree>
    <p:extLst>
      <p:ext uri="{BB962C8B-B14F-4D97-AF65-F5344CB8AC3E}">
        <p14:creationId xmlns:p14="http://schemas.microsoft.com/office/powerpoint/2010/main" val="13160820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14338" y="457200"/>
            <a:ext cx="11287125" cy="223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Pode ao menos o homem, na vida presente, preparar com segurança, para si, uma existência futura menos prenhe de amarguras?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14337" y="2949414"/>
            <a:ext cx="11287125" cy="1493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“Sem dúvida. Pode reduzir a extensão e as dificuldades do caminho. Só o descuidoso permanece sempre no mesmo ponto.” 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981075" y="5486400"/>
            <a:ext cx="10229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/>
              <a:t>O Livro dos Espíritos, pergunta 192.a)</a:t>
            </a:r>
          </a:p>
        </p:txBody>
      </p:sp>
    </p:spTree>
    <p:extLst>
      <p:ext uri="{BB962C8B-B14F-4D97-AF65-F5344CB8AC3E}">
        <p14:creationId xmlns:p14="http://schemas.microsoft.com/office/powerpoint/2010/main" val="34554696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687977" y="271562"/>
            <a:ext cx="10816045" cy="1493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Por que perde o Espírito encarnado a lembrança </a:t>
            </a:r>
          </a:p>
          <a:p>
            <a:pPr algn="ctr">
              <a:lnSpc>
                <a:spcPct val="150000"/>
              </a:lnSpc>
            </a:pPr>
            <a:r>
              <a:rPr lang="pt-BR" sz="3200" b="1" dirty="0"/>
              <a:t>do seu passado?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981074" y="5473337"/>
            <a:ext cx="102298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/>
              <a:t>O Livro dos Espíritos, pergunta 392.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976F0FC-0612-1B1C-E6C6-33A786407915}"/>
              </a:ext>
            </a:extLst>
          </p:cNvPr>
          <p:cNvSpPr txBox="1"/>
          <p:nvPr/>
        </p:nvSpPr>
        <p:spPr>
          <a:xfrm>
            <a:off x="534080" y="1943657"/>
            <a:ext cx="11287125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dirty="0"/>
              <a:t>“Não pode o homem, nem deve, saber tudo. Deus assim o quer em sua sabedoria. Sem o véu que lhe oculta certas coisas, ficaria ofuscado, como quem, sem transição, saísse do escuro para o claro. Esquecido de seu passado ele é mais senhor de si.”</a:t>
            </a:r>
            <a:endParaRPr lang="pt-BR" sz="3200" b="1" dirty="0"/>
          </a:p>
        </p:txBody>
      </p:sp>
    </p:spTree>
    <p:extLst>
      <p:ext uri="{BB962C8B-B14F-4D97-AF65-F5344CB8AC3E}">
        <p14:creationId xmlns:p14="http://schemas.microsoft.com/office/powerpoint/2010/main" val="493118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28700" y="3217338"/>
            <a:ext cx="10058400" cy="754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 “Sofrendo a prova de uma nova existência.”</a:t>
            </a:r>
          </a:p>
        </p:txBody>
      </p:sp>
      <p:sp>
        <p:nvSpPr>
          <p:cNvPr id="3" name="Retângulo 2"/>
          <p:cNvSpPr/>
          <p:nvPr/>
        </p:nvSpPr>
        <p:spPr>
          <a:xfrm>
            <a:off x="2856960" y="5087422"/>
            <a:ext cx="64018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166.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23B4955-28AF-4766-C57D-5F5106BA5A60}"/>
              </a:ext>
            </a:extLst>
          </p:cNvPr>
          <p:cNvSpPr txBox="1"/>
          <p:nvPr/>
        </p:nvSpPr>
        <p:spPr>
          <a:xfrm>
            <a:off x="1066800" y="811064"/>
            <a:ext cx="10058400" cy="1493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Como pode a alma, que não alcançou a perfeição durante a vida corpórea, acabar de depurar-se?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15314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1981D69-163B-8A05-97A2-30F3FC156E9E}"/>
              </a:ext>
            </a:extLst>
          </p:cNvPr>
          <p:cNvSpPr txBox="1"/>
          <p:nvPr/>
        </p:nvSpPr>
        <p:spPr>
          <a:xfrm>
            <a:off x="3147310" y="5971977"/>
            <a:ext cx="48656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/>
              <a:t>EXCELENTE ESTUDO!!!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9DBF65D0-F2FA-8D25-B24E-7D1A04740C23}"/>
              </a:ext>
            </a:extLst>
          </p:cNvPr>
          <p:cNvSpPr txBox="1"/>
          <p:nvPr/>
        </p:nvSpPr>
        <p:spPr>
          <a:xfrm>
            <a:off x="7756146" y="5649858"/>
            <a:ext cx="2217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Imagem da internet</a:t>
            </a:r>
          </a:p>
        </p:txBody>
      </p:sp>
      <p:pic>
        <p:nvPicPr>
          <p:cNvPr id="1028" name="Picture 4" descr="Jesus Cristo: conheça a história completa do salvador">
            <a:extLst>
              <a:ext uri="{FF2B5EF4-FFF2-40B4-BE49-F238E27FC236}">
                <a16:creationId xmlns:a16="http://schemas.microsoft.com/office/drawing/2014/main" id="{5795B40A-05C5-4E4F-F79E-8E381877EA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333" y="287242"/>
            <a:ext cx="7943063" cy="5288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89478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66800" y="757178"/>
            <a:ext cx="10058400" cy="1493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— Como realiza essa nova existência? Será pela sua transformação como Espírito?</a:t>
            </a:r>
            <a:endParaRPr lang="pt-BR" sz="3200" dirty="0"/>
          </a:p>
        </p:txBody>
      </p:sp>
      <p:sp>
        <p:nvSpPr>
          <p:cNvPr id="3" name="Retângulo 2"/>
          <p:cNvSpPr/>
          <p:nvPr/>
        </p:nvSpPr>
        <p:spPr>
          <a:xfrm>
            <a:off x="2999835" y="5516047"/>
            <a:ext cx="64018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166.a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326882FE-7E59-8E30-BE83-ABF716DFCB80}"/>
              </a:ext>
            </a:extLst>
          </p:cNvPr>
          <p:cNvSpPr txBox="1"/>
          <p:nvPr/>
        </p:nvSpPr>
        <p:spPr>
          <a:xfrm>
            <a:off x="1066800" y="2727009"/>
            <a:ext cx="10058400" cy="223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“Depurando-se, a alma indubitavelmente experimenta uma transformação, mas para isso necessária lhe é a prova da vida corporal.” </a:t>
            </a:r>
          </a:p>
        </p:txBody>
      </p:sp>
    </p:spTree>
    <p:extLst>
      <p:ext uri="{BB962C8B-B14F-4D97-AF65-F5344CB8AC3E}">
        <p14:creationId xmlns:p14="http://schemas.microsoft.com/office/powerpoint/2010/main" val="1150169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66800" y="1074806"/>
            <a:ext cx="10058400" cy="754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Qual o fim objetivado com a reencarnação?</a:t>
            </a:r>
            <a:endParaRPr lang="pt-BR" sz="3200" dirty="0"/>
          </a:p>
        </p:txBody>
      </p:sp>
      <p:sp>
        <p:nvSpPr>
          <p:cNvPr id="3" name="Retângulo 2"/>
          <p:cNvSpPr/>
          <p:nvPr/>
        </p:nvSpPr>
        <p:spPr>
          <a:xfrm>
            <a:off x="3003042" y="5516047"/>
            <a:ext cx="63954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167.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80F9818-F026-4DAC-5A55-86692ADE0840}"/>
              </a:ext>
            </a:extLst>
          </p:cNvPr>
          <p:cNvSpPr txBox="1"/>
          <p:nvPr/>
        </p:nvSpPr>
        <p:spPr>
          <a:xfrm>
            <a:off x="1252619" y="2682321"/>
            <a:ext cx="10058400" cy="14933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dirty="0"/>
              <a:t> “Expiação, melhoramento progressivo da Humanidade. Sem isto, onde a justiça?”</a:t>
            </a:r>
          </a:p>
        </p:txBody>
      </p:sp>
    </p:spTree>
    <p:extLst>
      <p:ext uri="{BB962C8B-B14F-4D97-AF65-F5344CB8AC3E}">
        <p14:creationId xmlns:p14="http://schemas.microsoft.com/office/powerpoint/2010/main" val="2541928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938893" y="701081"/>
            <a:ext cx="10447019" cy="754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200" b="1" dirty="0"/>
              <a:t>Sabem os Espíritos em que época reencarnarão?</a:t>
            </a:r>
            <a:endParaRPr lang="pt-BR" sz="3200" dirty="0"/>
          </a:p>
        </p:txBody>
      </p:sp>
      <p:sp>
        <p:nvSpPr>
          <p:cNvPr id="3" name="Retângulo 2"/>
          <p:cNvSpPr/>
          <p:nvPr/>
        </p:nvSpPr>
        <p:spPr>
          <a:xfrm>
            <a:off x="2961460" y="5342147"/>
            <a:ext cx="640188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3200" b="1" dirty="0"/>
              <a:t>O Livro dos Espíritos, pergunta 330.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B73ACC8-F089-4262-52A9-A0A4F08F7065}"/>
              </a:ext>
            </a:extLst>
          </p:cNvPr>
          <p:cNvSpPr txBox="1"/>
          <p:nvPr/>
        </p:nvSpPr>
        <p:spPr>
          <a:xfrm>
            <a:off x="938892" y="2032229"/>
            <a:ext cx="10447019" cy="22320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dirty="0"/>
              <a:t>“Pressentem-na, como sucede ao cego que se aproxima do fogo. Sabem que têm de retomar um corpo, como sabeis que tendes de morrer um dia, mas ignoram quando isso se dará.”</a:t>
            </a:r>
          </a:p>
        </p:txBody>
      </p:sp>
    </p:spTree>
    <p:extLst>
      <p:ext uri="{BB962C8B-B14F-4D97-AF65-F5344CB8AC3E}">
        <p14:creationId xmlns:p14="http://schemas.microsoft.com/office/powerpoint/2010/main" val="3929182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485775" y="914400"/>
            <a:ext cx="113157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sz="3600" b="1" dirty="0"/>
              <a:t>“A reencarnação é uma lei da natureza que consiste no retorno do espírito à vida corpórea tantas vezes quanto necessário, num corpo diferente do que lhe serviu de abrigo na vida anterior.”</a:t>
            </a:r>
          </a:p>
        </p:txBody>
      </p:sp>
      <p:sp>
        <p:nvSpPr>
          <p:cNvPr id="3" name="Retângulo 2"/>
          <p:cNvSpPr/>
          <p:nvPr/>
        </p:nvSpPr>
        <p:spPr>
          <a:xfrm>
            <a:off x="3188902" y="4977791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pt-BR" sz="2800" b="1" dirty="0"/>
              <a:t>Aparecida Merci Spada Borge</a:t>
            </a:r>
          </a:p>
          <a:p>
            <a:pPr algn="ctr"/>
            <a:r>
              <a:rPr lang="pt-BR" sz="2800" dirty="0"/>
              <a:t>Doutrina Espírita no Tempo e no Espaço</a:t>
            </a:r>
          </a:p>
          <a:p>
            <a:pPr algn="ctr"/>
            <a:r>
              <a:rPr lang="pt-BR" sz="2800" dirty="0"/>
              <a:t>800 verbetes especializados </a:t>
            </a:r>
          </a:p>
        </p:txBody>
      </p:sp>
    </p:spTree>
    <p:extLst>
      <p:ext uri="{BB962C8B-B14F-4D97-AF65-F5344CB8AC3E}">
        <p14:creationId xmlns:p14="http://schemas.microsoft.com/office/powerpoint/2010/main" val="20000606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58091" y="440863"/>
            <a:ext cx="9679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/>
              <a:t>REENCARNAÇÃO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44135" y="1263415"/>
            <a:ext cx="112601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200" dirty="0"/>
              <a:t>Reencarnar significa a volta do espírito à vida no corpo físico;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44134" y="2085967"/>
            <a:ext cx="112601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200" dirty="0"/>
              <a:t>Deus propõe a encarnação do espírito com o fim de fazê-lo chegar à perfeição;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444132" y="3567747"/>
            <a:ext cx="112601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200" dirty="0"/>
              <a:t>Retorna quantas vezes forem necessárias ao seu aperfeiçoamento espiritual;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44133" y="5049528"/>
            <a:ext cx="112601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200" dirty="0"/>
              <a:t>Restabelecimento do equilíbrio mental e o refazimento do corpo espiritual;</a:t>
            </a:r>
          </a:p>
        </p:txBody>
      </p:sp>
    </p:spTree>
    <p:extLst>
      <p:ext uri="{BB962C8B-B14F-4D97-AF65-F5344CB8AC3E}">
        <p14:creationId xmlns:p14="http://schemas.microsoft.com/office/powerpoint/2010/main" val="3539758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58091" y="440863"/>
            <a:ext cx="96795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dirty="0"/>
              <a:t>REENCARNAÇÃO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444135" y="1263415"/>
            <a:ext cx="112601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200" dirty="0"/>
              <a:t>A marcha dos espíritos é progressiva, jamais descem da categoria que alcançaram;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44129" y="2822608"/>
            <a:ext cx="112601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200" dirty="0"/>
              <a:t>Encarnamos nos mais diferentes mundos;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444130" y="3819036"/>
            <a:ext cx="112601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200" dirty="0"/>
              <a:t>Os conhecimentos adquiridos nunca se perdem;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44130" y="4833418"/>
            <a:ext cx="1126018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pt-BR" sz="3200" dirty="0"/>
              <a:t>A reencarnação não é um castigo, se sofremos é porque não soubemos usar o nosso livre arbítrio.</a:t>
            </a:r>
          </a:p>
        </p:txBody>
      </p:sp>
    </p:spTree>
    <p:extLst>
      <p:ext uri="{BB962C8B-B14F-4D97-AF65-F5344CB8AC3E}">
        <p14:creationId xmlns:p14="http://schemas.microsoft.com/office/powerpoint/2010/main" val="31970511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3594</TotalTime>
  <Words>1463</Words>
  <Application>Microsoft Office PowerPoint</Application>
  <PresentationFormat>Widescreen</PresentationFormat>
  <Paragraphs>103</Paragraphs>
  <Slides>30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Wingdings</vt:lpstr>
      <vt:lpstr>Tema do Office</vt:lpstr>
      <vt:lpstr>R E E N C A R N A Ç Ã O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PASSE</dc:title>
  <dc:creator>eder.15.magalhaes@gmail.com</dc:creator>
  <cp:lastModifiedBy>edermagalhaesclaudio@gmail.com</cp:lastModifiedBy>
  <cp:revision>146</cp:revision>
  <cp:lastPrinted>2023-11-18T03:34:29Z</cp:lastPrinted>
  <dcterms:created xsi:type="dcterms:W3CDTF">2022-05-15T21:07:37Z</dcterms:created>
  <dcterms:modified xsi:type="dcterms:W3CDTF">2026-01-18T19:42:49Z</dcterms:modified>
</cp:coreProperties>
</file>